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77" r:id="rId2"/>
    <p:sldId id="257" r:id="rId3"/>
    <p:sldId id="258" r:id="rId4"/>
    <p:sldId id="309" r:id="rId5"/>
    <p:sldId id="311" r:id="rId6"/>
    <p:sldId id="310" r:id="rId7"/>
    <p:sldId id="308" r:id="rId8"/>
    <p:sldId id="282" r:id="rId9"/>
    <p:sldId id="312" r:id="rId10"/>
    <p:sldId id="314" r:id="rId11"/>
    <p:sldId id="315" r:id="rId12"/>
    <p:sldId id="316" r:id="rId13"/>
    <p:sldId id="317" r:id="rId14"/>
    <p:sldId id="319" r:id="rId15"/>
    <p:sldId id="320" r:id="rId16"/>
    <p:sldId id="321" r:id="rId17"/>
    <p:sldId id="318" r:id="rId18"/>
    <p:sldId id="306" r:id="rId19"/>
    <p:sldId id="275" r:id="rId2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4" autoAdjust="0"/>
    <p:restoredTop sz="94660"/>
  </p:normalViewPr>
  <p:slideViewPr>
    <p:cSldViewPr>
      <p:cViewPr varScale="1">
        <p:scale>
          <a:sx n="108" d="100"/>
          <a:sy n="108" d="100"/>
        </p:scale>
        <p:origin x="18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28889442-5D57-C597-7B5B-9B59B525F3B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6F5E12E0-AFE9-F958-A01E-45C168C3F45C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0660" name="Rectangle 4">
            <a:extLst>
              <a:ext uri="{FF2B5EF4-FFF2-40B4-BE49-F238E27FC236}">
                <a16:creationId xmlns:a16="http://schemas.microsoft.com/office/drawing/2014/main" id="{8A671AF3-417B-DDC2-D5AD-478D824C883D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0661" name="Rectangle 5">
            <a:extLst>
              <a:ext uri="{FF2B5EF4-FFF2-40B4-BE49-F238E27FC236}">
                <a16:creationId xmlns:a16="http://schemas.microsoft.com/office/drawing/2014/main" id="{D1C93970-CA18-701C-C864-5AB8562C83E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fld id="{066930F4-02F6-3142-956E-048492449C3F}" type="slidenum">
              <a:rPr lang="en-US" altLang="en-VN"/>
              <a:pPr/>
              <a:t>‹#›</a:t>
            </a:fld>
            <a:endParaRPr lang="en-US" altLang="en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8A78D52-1682-26D7-B098-35E5FFA5C6F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8F4A72-1D2C-FF9C-F699-0151C12EE15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35400F6D-2EA3-3E43-9C55-CFDB44576B36}" type="datetimeFigureOut">
              <a:rPr lang="en-US"/>
              <a:pPr>
                <a:defRPr/>
              </a:pPr>
              <a:t>8/1/22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3E835AB-B0C0-DE73-5A59-4D54248FCB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0F545D8-32B5-D1FB-BEFD-5AD62BDC0D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DC6BB1-7D4B-5E55-129E-973EC07B5FD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3F2CC-1DF4-9A37-9177-BAD3F33F3AD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6F3B126B-E70D-8A47-8241-4B39976EC5DB}" type="slidenum">
              <a:rPr lang="en-US" altLang="en-VN"/>
              <a:pPr/>
              <a:t>‹#›</a:t>
            </a:fld>
            <a:endParaRPr lang="en-US" altLang="en-V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 bwMode="ltGray"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57">
            <a:extLst>
              <a:ext uri="{FF2B5EF4-FFF2-40B4-BE49-F238E27FC236}">
                <a16:creationId xmlns:a16="http://schemas.microsoft.com/office/drawing/2014/main" id="{ADE4DCF1-3C86-4EAD-0F78-F996CFA45DAE}"/>
              </a:ext>
            </a:extLst>
          </p:cNvPr>
          <p:cNvGrpSpPr>
            <a:grpSpLocks/>
          </p:cNvGrpSpPr>
          <p:nvPr/>
        </p:nvGrpSpPr>
        <p:grpSpPr bwMode="auto">
          <a:xfrm>
            <a:off x="0" y="6245225"/>
            <a:ext cx="9144000" cy="612775"/>
            <a:chOff x="0" y="3934"/>
            <a:chExt cx="5760" cy="386"/>
          </a:xfrm>
        </p:grpSpPr>
        <p:sp>
          <p:nvSpPr>
            <p:cNvPr id="5" name="Rectangle 55">
              <a:extLst>
                <a:ext uri="{FF2B5EF4-FFF2-40B4-BE49-F238E27FC236}">
                  <a16:creationId xmlns:a16="http://schemas.microsoft.com/office/drawing/2014/main" id="{C0267A82-6A07-CE69-3EA1-8604F2EF1496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0" y="4064"/>
              <a:ext cx="5760" cy="25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6" name="Freeform 56">
              <a:extLst>
                <a:ext uri="{FF2B5EF4-FFF2-40B4-BE49-F238E27FC236}">
                  <a16:creationId xmlns:a16="http://schemas.microsoft.com/office/drawing/2014/main" id="{60847421-2188-054A-14AC-01603F9967F0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425" y="3934"/>
              <a:ext cx="1335" cy="194"/>
            </a:xfrm>
            <a:custGeom>
              <a:avLst/>
              <a:gdLst>
                <a:gd name="T0" fmla="*/ 0 w 1335"/>
                <a:gd name="T1" fmla="*/ 137 h 194"/>
                <a:gd name="T2" fmla="*/ 229 w 1335"/>
                <a:gd name="T3" fmla="*/ 0 h 194"/>
                <a:gd name="T4" fmla="*/ 1335 w 1335"/>
                <a:gd name="T5" fmla="*/ 2 h 194"/>
                <a:gd name="T6" fmla="*/ 1335 w 1335"/>
                <a:gd name="T7" fmla="*/ 194 h 194"/>
                <a:gd name="T8" fmla="*/ 87 w 1335"/>
                <a:gd name="T9" fmla="*/ 194 h 194"/>
                <a:gd name="T10" fmla="*/ 0 w 1335"/>
                <a:gd name="T11" fmla="*/ 137 h 1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335" h="194">
                  <a:moveTo>
                    <a:pt x="0" y="137"/>
                  </a:moveTo>
                  <a:lnTo>
                    <a:pt x="229" y="0"/>
                  </a:lnTo>
                  <a:lnTo>
                    <a:pt x="1335" y="2"/>
                  </a:lnTo>
                  <a:lnTo>
                    <a:pt x="1335" y="194"/>
                  </a:lnTo>
                  <a:lnTo>
                    <a:pt x="87" y="194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VN"/>
            </a:p>
          </p:txBody>
        </p:sp>
      </p:grpSp>
      <p:sp>
        <p:nvSpPr>
          <p:cNvPr id="7" name="Text Box 14">
            <a:extLst>
              <a:ext uri="{FF2B5EF4-FFF2-40B4-BE49-F238E27FC236}">
                <a16:creationId xmlns:a16="http://schemas.microsoft.com/office/drawing/2014/main" id="{2B22FDE4-0C66-688E-C396-5005C6CE971A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304800" y="471488"/>
            <a:ext cx="1384300" cy="519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tx1">
                      <a:alpha val="50000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US" sz="2800" b="1" i="1">
                <a:solidFill>
                  <a:schemeClr val="accent1"/>
                </a:solidFill>
              </a:rPr>
              <a:t>LOGO</a:t>
            </a:r>
          </a:p>
        </p:txBody>
      </p:sp>
      <p:sp>
        <p:nvSpPr>
          <p:cNvPr id="8" name="Text Box 53">
            <a:extLst>
              <a:ext uri="{FF2B5EF4-FFF2-40B4-BE49-F238E27FC236}">
                <a16:creationId xmlns:a16="http://schemas.microsoft.com/office/drawing/2014/main" id="{E2860C85-F496-8A20-7DB0-5E9034B85A8C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676400" y="1905000"/>
            <a:ext cx="32766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sz="1600" b="1"/>
              <a:t>“ Add your company slogan ”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 bwMode="black">
          <a:xfrm>
            <a:off x="1371600" y="5638800"/>
            <a:ext cx="6705600" cy="381000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1600" b="1">
                <a:solidFill>
                  <a:schemeClr val="folHlink"/>
                </a:solidFill>
              </a:defRPr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00" y="4953000"/>
            <a:ext cx="7391400" cy="762000"/>
          </a:xfr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algn="ctr"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2626F7A5-38FD-7D7B-0BE8-B3D7CA56934B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477000"/>
            <a:ext cx="2133600" cy="24447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978B22BE-4D81-8C04-FC7B-11806FE34FC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xfrm>
            <a:off x="5867400" y="6477000"/>
            <a:ext cx="2895600" cy="24447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/>
          <a:lstStyle>
            <a:lvl1pPr>
              <a:defRPr b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65312E19-8D99-B113-AC0A-C99EE3CABF2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xfrm>
            <a:off x="3429000" y="6477000"/>
            <a:ext cx="2133600" cy="244475"/>
          </a:xfr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txBody>
          <a:bodyPr/>
          <a:lstStyle>
            <a:lvl1pPr>
              <a:defRPr/>
            </a:lvl1pPr>
          </a:lstStyle>
          <a:p>
            <a:fld id="{3C509CE0-9F64-BF4D-8A0F-C5472BD808C4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700077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0E293C19-C050-779E-7B39-31151F9F38E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0E9880E6-0CBD-D2B7-DA5C-4E1BDBD874F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8682DCD-9E79-8646-85D2-EFA9AC50EEA4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8D5674A-A389-C845-BDA2-F2842A5D355F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472953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503238"/>
            <a:ext cx="20574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03238"/>
            <a:ext cx="6019800" cy="58975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18286DA2-1536-AB5E-C71B-6ADDE8B58870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CCE3079-18F6-93E9-3F65-9414E6441C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E229133-6B55-4ED6-86A9-BFE6B2A9407A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CDBCEFD-2A1F-D149-A8AB-727F1CCA6425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7688938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03238"/>
            <a:ext cx="7848600" cy="563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371600"/>
            <a:ext cx="8229600" cy="5029200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D2357918-D495-4835-4505-A50A5D4FB817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34ED0067-569F-1FC8-38A3-AE664DB64CC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9ACE9D2-1B6D-C78F-2201-BDCE7513984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52CDE52-DCE6-0A4B-BEBA-62209862AE6D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002828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53DE8AF3-92C5-73E8-F2EE-891AC8A20DE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F1F8418-5547-0D32-959C-CBA7A16958E7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01AC5832-0386-6D8C-69BE-7CF1908A936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6CD279D-B7E9-FB42-87E4-B52F312CE3B0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921447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ED218650-32C8-9A32-6CC2-2038E761485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A8D0CF2E-BDAE-6088-7E2A-457ABC5CCC1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BC6344E-C6C0-9C9A-CE25-59A6711F9B73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319FB5-ABE5-D64B-951F-00C72424AC69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2679512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40386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0386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625D4A-F6AD-76D6-36A6-F59F3E48FEA9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8BD6736-2306-C47D-6DF7-EC14A714E77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C1F71E-A834-FF81-82A8-83800436305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4B51C10-70A1-5B48-9332-0CE35F585E31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7574354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2247A585-ABA2-295F-F2F9-C5C024DC784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D72BB69-1E86-369E-0CD7-7060633DF153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CDBA8B48-EEFB-94C6-EF00-7E592F4AE41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E776FD6-F06D-9047-99CF-511A9AD2BF33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844391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7779C74F-C08F-8D87-3368-BDA7C7F70215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301C754-0BCD-951A-DFA0-66651A93491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1A00C795-44B2-A891-5B57-2714DAE42E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F65AD68-9E41-CB43-B7C7-079FDA8E88E9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4186805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8D77F383-69D9-B507-6071-02D4BFB1608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33E61F06-6F39-4E2E-9BF3-DEA5710852C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B28D7AB1-600E-DDE8-B519-D1AB172A6D3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2BF7497-7773-C548-98F7-721C88A26095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3873391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8B6A96-CCA7-7BA5-7741-8C3C6F8D6F4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ECB118-85BD-304B-CF7C-F97D7220C485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E5CE0A3-627C-C9F1-D522-14AAD7D05737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06BB4B9-D30F-DA42-A74E-8C02AE6B569D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2411073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E9BAE75-052D-E8F7-0E97-7456E721C8BD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6E9B18-5381-1B94-327F-FAE4170C0C9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A1A3BFA-BEF0-3CB8-EFC2-E013E8021B3E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86BEB80-1003-B845-AE49-FA26AE7210FF}" type="slidenum">
              <a:rPr lang="en-US" altLang="en-VN"/>
              <a:pPr/>
              <a:t>‹#›</a:t>
            </a:fld>
            <a:endParaRPr lang="en-US" altLang="en-VN"/>
          </a:p>
        </p:txBody>
      </p:sp>
    </p:spTree>
    <p:extLst>
      <p:ext uri="{BB962C8B-B14F-4D97-AF65-F5344CB8AC3E}">
        <p14:creationId xmlns:p14="http://schemas.microsoft.com/office/powerpoint/2010/main" val="1788558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lt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89">
            <a:extLst>
              <a:ext uri="{FF2B5EF4-FFF2-40B4-BE49-F238E27FC236}">
                <a16:creationId xmlns:a16="http://schemas.microsoft.com/office/drawing/2014/main" id="{DA11D161-8DA0-AF36-D603-09E764F3A9A2}"/>
              </a:ext>
            </a:extLst>
          </p:cNvPr>
          <p:cNvGrpSpPr>
            <a:grpSpLocks/>
          </p:cNvGrpSpPr>
          <p:nvPr/>
        </p:nvGrpSpPr>
        <p:grpSpPr bwMode="auto">
          <a:xfrm>
            <a:off x="0" y="6400800"/>
            <a:ext cx="9144000" cy="457200"/>
            <a:chOff x="0" y="4032"/>
            <a:chExt cx="5760" cy="288"/>
          </a:xfrm>
        </p:grpSpPr>
        <p:sp>
          <p:nvSpPr>
            <p:cNvPr id="1033" name="Rectangle 86">
              <a:extLst>
                <a:ext uri="{FF2B5EF4-FFF2-40B4-BE49-F238E27FC236}">
                  <a16:creationId xmlns:a16="http://schemas.microsoft.com/office/drawing/2014/main" id="{7293EA3B-8C3A-2232-E7E3-D904034C244B}"/>
                </a:ext>
              </a:extLst>
            </p:cNvPr>
            <p:cNvSpPr>
              <a:spLocks noChangeArrowheads="1"/>
            </p:cNvSpPr>
            <p:nvPr userDrawn="1"/>
          </p:nvSpPr>
          <p:spPr bwMode="gray">
            <a:xfrm>
              <a:off x="0" y="4128"/>
              <a:ext cx="5760" cy="192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034" name="Freeform 88">
              <a:extLst>
                <a:ext uri="{FF2B5EF4-FFF2-40B4-BE49-F238E27FC236}">
                  <a16:creationId xmlns:a16="http://schemas.microsoft.com/office/drawing/2014/main" id="{CE7793B4-8DC2-74A7-AE47-894BDB8DBFFF}"/>
                </a:ext>
              </a:extLst>
            </p:cNvPr>
            <p:cNvSpPr>
              <a:spLocks/>
            </p:cNvSpPr>
            <p:nvPr userDrawn="1"/>
          </p:nvSpPr>
          <p:spPr bwMode="gray">
            <a:xfrm>
              <a:off x="4224" y="4032"/>
              <a:ext cx="1536" cy="144"/>
            </a:xfrm>
            <a:custGeom>
              <a:avLst/>
              <a:gdLst>
                <a:gd name="T0" fmla="*/ 0 w 1536"/>
                <a:gd name="T1" fmla="*/ 96 h 144"/>
                <a:gd name="T2" fmla="*/ 144 w 1536"/>
                <a:gd name="T3" fmla="*/ 0 h 144"/>
                <a:gd name="T4" fmla="*/ 1536 w 1536"/>
                <a:gd name="T5" fmla="*/ 0 h 144"/>
                <a:gd name="T6" fmla="*/ 1536 w 1536"/>
                <a:gd name="T7" fmla="*/ 144 h 144"/>
                <a:gd name="T8" fmla="*/ 0 w 1536"/>
                <a:gd name="T9" fmla="*/ 144 h 144"/>
                <a:gd name="T10" fmla="*/ 0 w 1536"/>
                <a:gd name="T11" fmla="*/ 96 h 14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536" h="144">
                  <a:moveTo>
                    <a:pt x="0" y="96"/>
                  </a:moveTo>
                  <a:lnTo>
                    <a:pt x="144" y="0"/>
                  </a:lnTo>
                  <a:lnTo>
                    <a:pt x="1536" y="0"/>
                  </a:lnTo>
                  <a:lnTo>
                    <a:pt x="1536" y="144"/>
                  </a:lnTo>
                  <a:lnTo>
                    <a:pt x="0" y="144"/>
                  </a:lnTo>
                  <a:lnTo>
                    <a:pt x="0" y="9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VN"/>
            </a:p>
          </p:txBody>
        </p:sp>
      </p:grpSp>
      <p:graphicFrame>
        <p:nvGraphicFramePr>
          <p:cNvPr id="1027" name="Object 85">
            <a:extLst>
              <a:ext uri="{FF2B5EF4-FFF2-40B4-BE49-F238E27FC236}">
                <a16:creationId xmlns:a16="http://schemas.microsoft.com/office/drawing/2014/main" id="{07B1440A-E0B4-E354-5A02-E4F413BE0633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228600"/>
          <a:ext cx="9144000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4" imgW="6489700" imgH="977900" progId="Photoshop.Image.7">
                  <p:embed/>
                </p:oleObj>
              </mc:Choice>
              <mc:Fallback>
                <p:oleObj name="Image" r:id="rId14" imgW="6489700" imgH="977900" progId="Photoshop.Image.7">
                  <p:embed/>
                  <p:pic>
                    <p:nvPicPr>
                      <p:cNvPr id="0" name="Object 8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228600"/>
                        <a:ext cx="9144000" cy="1066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Rectangle 3">
            <a:extLst>
              <a:ext uri="{FF2B5EF4-FFF2-40B4-BE49-F238E27FC236}">
                <a16:creationId xmlns:a16="http://schemas.microsoft.com/office/drawing/2014/main" id="{62A93499-A7B8-BBE2-1C6B-9A6D8E6178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371600"/>
            <a:ext cx="82296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75525EF4-D9BA-37AE-674E-F5948C8F98F0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gray">
          <a:xfrm>
            <a:off x="457200" y="6562725"/>
            <a:ext cx="18288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29E8EAD6-2999-0064-6BFD-9BE076119336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6781800" y="6477000"/>
            <a:ext cx="19050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1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pPr>
              <a:defRPr/>
            </a:pPr>
            <a:r>
              <a:rPr lang="en-US"/>
              <a:t>www.themegallery.com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67C0539A-7D35-2705-0DCC-1EB9416EADFC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3756025" y="6551613"/>
            <a:ext cx="2133600" cy="22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chemeClr val="bg1"/>
                </a:solidFill>
              </a:defRPr>
            </a:lvl1pPr>
          </a:lstStyle>
          <a:p>
            <a:fld id="{17C850A5-ADA7-CF4F-A345-5221A3ED9C0A}" type="slidenum">
              <a:rPr lang="en-US" altLang="en-VN"/>
              <a:pPr/>
              <a:t>‹#›</a:t>
            </a:fld>
            <a:endParaRPr lang="en-US" altLang="en-VN"/>
          </a:p>
        </p:txBody>
      </p:sp>
      <p:sp>
        <p:nvSpPr>
          <p:cNvPr id="1032" name="Rectangle 2">
            <a:extLst>
              <a:ext uri="{FF2B5EF4-FFF2-40B4-BE49-F238E27FC236}">
                <a16:creationId xmlns:a16="http://schemas.microsoft.com/office/drawing/2014/main" id="{3F4080DE-12C0-A63E-9E08-9737F9C39EA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gray">
          <a:xfrm>
            <a:off x="762000" y="503238"/>
            <a:ext cx="7848600" cy="563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53882" dir="2700000" algn="ctr" rotWithShape="0">
                    <a:schemeClr val="bg2">
                      <a:alpha val="50000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53" r:id="rId2"/>
    <p:sldLayoutId id="2147483754" r:id="rId3"/>
    <p:sldLayoutId id="2147483755" r:id="rId4"/>
    <p:sldLayoutId id="2147483756" r:id="rId5"/>
    <p:sldLayoutId id="2147483757" r:id="rId6"/>
    <p:sldLayoutId id="2147483758" r:id="rId7"/>
    <p:sldLayoutId id="2147483759" r:id="rId8"/>
    <p:sldLayoutId id="2147483760" r:id="rId9"/>
    <p:sldLayoutId id="2147483761" r:id="rId10"/>
    <p:sldLayoutId id="2147483762" r:id="rId11"/>
    <p:sldLayoutId id="2147483763" r:id="rId12"/>
  </p:sldLayoutIdLst>
  <p:hf sldNum="0"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4">
            <a:extLst>
              <a:ext uri="{FF2B5EF4-FFF2-40B4-BE49-F238E27FC236}">
                <a16:creationId xmlns:a16="http://schemas.microsoft.com/office/drawing/2014/main" id="{9DA58DDB-730B-5F77-5171-053B6C404A2C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2959100" y="5370513"/>
            <a:ext cx="3225800" cy="1008062"/>
          </a:xfrm>
        </p:spPr>
        <p:txBody>
          <a:bodyPr/>
          <a:lstStyle/>
          <a:p>
            <a:pPr>
              <a:lnSpc>
                <a:spcPct val="150000"/>
              </a:lnSpc>
              <a:defRPr/>
            </a:pPr>
            <a:r>
              <a:rPr lang="en-GB" sz="1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SINH VIÊN THỰC HIỆN</a:t>
            </a:r>
            <a:br>
              <a:rPr lang="en-GB" sz="1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4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Vũ</a:t>
            </a:r>
            <a:r>
              <a:rPr lang="en-GB" sz="1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Hiền</a:t>
            </a:r>
            <a:r>
              <a:rPr lang="en-GB" sz="1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400" kern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Lương</a:t>
            </a:r>
            <a:br>
              <a:rPr lang="en-GB" sz="1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14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LỚP C0622I1</a:t>
            </a:r>
            <a:br>
              <a:rPr lang="en-GB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altLang="en-US" dirty="0"/>
          </a:p>
        </p:txBody>
      </p:sp>
      <p:sp>
        <p:nvSpPr>
          <p:cNvPr id="5124" name="Rectangle 4">
            <a:extLst>
              <a:ext uri="{FF2B5EF4-FFF2-40B4-BE49-F238E27FC236}">
                <a16:creationId xmlns:a16="http://schemas.microsoft.com/office/drawing/2014/main" id="{208F47D5-7805-FF37-BB1E-2A00C806EB9A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039813" y="1878013"/>
            <a:ext cx="73914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lr>
                <a:schemeClr val="tx2"/>
              </a:buClr>
              <a:buFont typeface="Wingdings" pitchFamily="2" charset="2"/>
              <a:buChar char="§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GB" altLang="en-VN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Case Study</a:t>
            </a:r>
            <a:endParaRPr lang="en-US" altLang="en-US" sz="4000" b="1" dirty="0">
              <a:solidFill>
                <a:schemeClr val="bg1"/>
              </a:solidFill>
            </a:endParaRPr>
          </a:p>
        </p:txBody>
      </p:sp>
      <p:sp>
        <p:nvSpPr>
          <p:cNvPr id="6" name="Rectangle 4">
            <a:extLst>
              <a:ext uri="{FF2B5EF4-FFF2-40B4-BE49-F238E27FC236}">
                <a16:creationId xmlns:a16="http://schemas.microsoft.com/office/drawing/2014/main" id="{244419BD-E94A-8DE2-2A09-D22FB54D2881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1028700" y="3467100"/>
            <a:ext cx="73914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  <a:ext uri="{FAA26D3D-D897-4be2-8F04-BA451C77F1D7}"/>
          </a:extLst>
        </p:spPr>
        <p:txBody>
          <a:bodyPr anchor="ctr"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0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defRPr/>
            </a:pPr>
            <a:r>
              <a:rPr lang="en-GB" sz="2400" kern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 TÀI </a:t>
            </a:r>
          </a:p>
          <a:p>
            <a:pPr eaLnBrk="1" hangingPunct="1">
              <a:defRPr/>
            </a:pPr>
            <a:r>
              <a:rPr lang="en-US" sz="2400" i="1" cap="all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Xây dựng website </a:t>
            </a:r>
            <a:r>
              <a:rPr lang="en-US" sz="2400" i="1" cap="all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sz="2400" i="1" cap="all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cap="all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400" i="1" cap="all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i="1" cap="all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sz="2400" i="1" cap="all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alt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3E54E112-2621-21EF-4A36-7C608F6C5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8575"/>
            <a:ext cx="2111375" cy="25400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784EED-8D54-0C66-204E-AE23D2711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612" y="232695"/>
            <a:ext cx="1584176" cy="111948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>
            <a:extLst>
              <a:ext uri="{FF2B5EF4-FFF2-40B4-BE49-F238E27FC236}">
                <a16:creationId xmlns:a16="http://schemas.microsoft.com/office/drawing/2014/main" id="{4AE3C907-B5EF-F220-BD6E-2652599333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3. Demo </a:t>
            </a:r>
            <a:r>
              <a:rPr lang="en-US" altLang="en-US" dirty="0" err="1"/>
              <a:t>Chương</a:t>
            </a:r>
            <a:r>
              <a:rPr lang="en-US" altLang="en-US" dirty="0"/>
              <a:t> </a:t>
            </a:r>
            <a:r>
              <a:rPr lang="en-US" altLang="en-US" dirty="0" err="1"/>
              <a:t>trình</a:t>
            </a:r>
            <a:endParaRPr lang="en-US" altLang="en-US" dirty="0"/>
          </a:p>
        </p:txBody>
      </p:sp>
      <p:grpSp>
        <p:nvGrpSpPr>
          <p:cNvPr id="10243" name="Group 3">
            <a:extLst>
              <a:ext uri="{FF2B5EF4-FFF2-40B4-BE49-F238E27FC236}">
                <a16:creationId xmlns:a16="http://schemas.microsoft.com/office/drawing/2014/main" id="{74F9BB53-5633-7184-C89B-1B816203E80C}"/>
              </a:ext>
            </a:extLst>
          </p:cNvPr>
          <p:cNvGrpSpPr>
            <a:grpSpLocks/>
          </p:cNvGrpSpPr>
          <p:nvPr/>
        </p:nvGrpSpPr>
        <p:grpSpPr bwMode="auto">
          <a:xfrm>
            <a:off x="1492250" y="3711575"/>
            <a:ext cx="4203700" cy="2020888"/>
            <a:chOff x="1127" y="2375"/>
            <a:chExt cx="2339" cy="1124"/>
          </a:xfrm>
        </p:grpSpPr>
        <p:sp>
          <p:nvSpPr>
            <p:cNvPr id="8208" name="Text Box 15">
              <a:extLst>
                <a:ext uri="{FF2B5EF4-FFF2-40B4-BE49-F238E27FC236}">
                  <a16:creationId xmlns:a16="http://schemas.microsoft.com/office/drawing/2014/main" id="{BB2DCA0A-B6CB-EA66-72C5-ED23CA5990D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27" y="237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  <p:sp>
          <p:nvSpPr>
            <p:cNvPr id="8211" name="Text Box 18">
              <a:extLst>
                <a:ext uri="{FF2B5EF4-FFF2-40B4-BE49-F238E27FC236}">
                  <a16:creationId xmlns:a16="http://schemas.microsoft.com/office/drawing/2014/main" id="{5B7F7F3A-0439-487F-C7D7-70717E7D64A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219" y="2956"/>
              <a:ext cx="247" cy="3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T</a:t>
              </a:r>
            </a:p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xt</a:t>
              </a:r>
            </a:p>
          </p:txBody>
        </p:sp>
        <p:sp>
          <p:nvSpPr>
            <p:cNvPr id="8212" name="Text Box 19">
              <a:extLst>
                <a:ext uri="{FF2B5EF4-FFF2-40B4-BE49-F238E27FC236}">
                  <a16:creationId xmlns:a16="http://schemas.microsoft.com/office/drawing/2014/main" id="{C7CD9926-2BA9-C7F1-4484-23744F1C440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38" y="329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</p:grp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67AFA30-2080-1388-47D0-A62A8D02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BA3F8D8C-B7DB-3EC8-9E92-6F164C43B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5337" y="1176570"/>
            <a:ext cx="7329487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/>
              <a:t>Giao </a:t>
            </a:r>
            <a:r>
              <a:rPr lang="en-US" sz="2400" b="1" dirty="0" err="1"/>
              <a:t>diện</a:t>
            </a:r>
            <a:r>
              <a:rPr lang="en-US" sz="2400" b="1" dirty="0"/>
              <a:t> </a:t>
            </a:r>
            <a:r>
              <a:rPr lang="en-US" sz="2400" b="1" dirty="0" err="1"/>
              <a:t>sản</a:t>
            </a:r>
            <a:r>
              <a:rPr lang="en-US" sz="2400" b="1" dirty="0"/>
              <a:t> </a:t>
            </a:r>
            <a:r>
              <a:rPr lang="en-US" sz="2400" b="1" dirty="0" err="1"/>
              <a:t>phẩm</a:t>
            </a:r>
            <a:r>
              <a:rPr lang="en-US" sz="2200" b="1" dirty="0"/>
              <a:t>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30B90F-C179-4041-574C-AA945DCAB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56" y="1728391"/>
            <a:ext cx="7329487" cy="45809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0CE7514-52F3-FE70-DE3E-491F0EF340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56" y="1728390"/>
            <a:ext cx="7329486" cy="458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526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>
            <a:extLst>
              <a:ext uri="{FF2B5EF4-FFF2-40B4-BE49-F238E27FC236}">
                <a16:creationId xmlns:a16="http://schemas.microsoft.com/office/drawing/2014/main" id="{4AE3C907-B5EF-F220-BD6E-2652599333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3. Demo </a:t>
            </a:r>
            <a:r>
              <a:rPr lang="en-US" altLang="en-US" dirty="0" err="1"/>
              <a:t>Chương</a:t>
            </a:r>
            <a:r>
              <a:rPr lang="en-US" altLang="en-US" dirty="0"/>
              <a:t> </a:t>
            </a:r>
            <a:r>
              <a:rPr lang="en-US" altLang="en-US" dirty="0" err="1"/>
              <a:t>trình</a:t>
            </a:r>
            <a:endParaRPr lang="en-US" altLang="en-US" dirty="0"/>
          </a:p>
        </p:txBody>
      </p:sp>
      <p:grpSp>
        <p:nvGrpSpPr>
          <p:cNvPr id="10243" name="Group 3">
            <a:extLst>
              <a:ext uri="{FF2B5EF4-FFF2-40B4-BE49-F238E27FC236}">
                <a16:creationId xmlns:a16="http://schemas.microsoft.com/office/drawing/2014/main" id="{74F9BB53-5633-7184-C89B-1B816203E80C}"/>
              </a:ext>
            </a:extLst>
          </p:cNvPr>
          <p:cNvGrpSpPr>
            <a:grpSpLocks/>
          </p:cNvGrpSpPr>
          <p:nvPr/>
        </p:nvGrpSpPr>
        <p:grpSpPr bwMode="auto">
          <a:xfrm>
            <a:off x="1492250" y="3711575"/>
            <a:ext cx="4203700" cy="2020888"/>
            <a:chOff x="1127" y="2375"/>
            <a:chExt cx="2339" cy="1124"/>
          </a:xfrm>
        </p:grpSpPr>
        <p:sp>
          <p:nvSpPr>
            <p:cNvPr id="8208" name="Text Box 15">
              <a:extLst>
                <a:ext uri="{FF2B5EF4-FFF2-40B4-BE49-F238E27FC236}">
                  <a16:creationId xmlns:a16="http://schemas.microsoft.com/office/drawing/2014/main" id="{BB2DCA0A-B6CB-EA66-72C5-ED23CA5990D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27" y="237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  <p:sp>
          <p:nvSpPr>
            <p:cNvPr id="8211" name="Text Box 18">
              <a:extLst>
                <a:ext uri="{FF2B5EF4-FFF2-40B4-BE49-F238E27FC236}">
                  <a16:creationId xmlns:a16="http://schemas.microsoft.com/office/drawing/2014/main" id="{5B7F7F3A-0439-487F-C7D7-70717E7D64A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219" y="2956"/>
              <a:ext cx="247" cy="3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T</a:t>
              </a:r>
            </a:p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xt</a:t>
              </a:r>
            </a:p>
          </p:txBody>
        </p:sp>
        <p:sp>
          <p:nvSpPr>
            <p:cNvPr id="8212" name="Text Box 19">
              <a:extLst>
                <a:ext uri="{FF2B5EF4-FFF2-40B4-BE49-F238E27FC236}">
                  <a16:creationId xmlns:a16="http://schemas.microsoft.com/office/drawing/2014/main" id="{C7CD9926-2BA9-C7F1-4484-23744F1C440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38" y="329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</p:grp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67AFA30-2080-1388-47D0-A62A8D02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BA3F8D8C-B7DB-3EC8-9E92-6F164C43B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5337" y="1176570"/>
            <a:ext cx="7329487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/>
              <a:t>Giao </a:t>
            </a:r>
            <a:r>
              <a:rPr lang="en-US" sz="2400" b="1" dirty="0" err="1"/>
              <a:t>diện</a:t>
            </a:r>
            <a:r>
              <a:rPr lang="en-US" sz="2400" b="1" dirty="0"/>
              <a:t> </a:t>
            </a:r>
            <a:r>
              <a:rPr lang="en-US" sz="2400" b="1" dirty="0" err="1"/>
              <a:t>khi</a:t>
            </a:r>
            <a:r>
              <a:rPr lang="en-US" sz="2400" b="1" dirty="0"/>
              <a:t> </a:t>
            </a:r>
            <a:r>
              <a:rPr lang="en-US" sz="2400" b="1" dirty="0" err="1"/>
              <a:t>mở</a:t>
            </a:r>
            <a:r>
              <a:rPr lang="en-US" sz="2400" b="1" dirty="0"/>
              <a:t> </a:t>
            </a:r>
            <a:r>
              <a:rPr lang="en-US" sz="2400" b="1" dirty="0" err="1"/>
              <a:t>giỏ</a:t>
            </a:r>
            <a:r>
              <a:rPr lang="en-US" sz="2400" b="1" dirty="0"/>
              <a:t> </a:t>
            </a:r>
            <a:r>
              <a:rPr lang="en-US" sz="2400" b="1" dirty="0" err="1"/>
              <a:t>hàng</a:t>
            </a:r>
            <a:r>
              <a:rPr lang="en-US" sz="2200" b="1" dirty="0"/>
              <a:t>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30B90F-C179-4041-574C-AA945DCAB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56" y="1728391"/>
            <a:ext cx="7329487" cy="45809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0C5E913-B00A-9B83-DF5F-50D5B175C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56" y="1728391"/>
            <a:ext cx="7329486" cy="458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250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>
            <a:extLst>
              <a:ext uri="{FF2B5EF4-FFF2-40B4-BE49-F238E27FC236}">
                <a16:creationId xmlns:a16="http://schemas.microsoft.com/office/drawing/2014/main" id="{4AE3C907-B5EF-F220-BD6E-2652599333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3. Demo </a:t>
            </a:r>
            <a:r>
              <a:rPr lang="en-US" altLang="en-US" dirty="0" err="1"/>
              <a:t>Chương</a:t>
            </a:r>
            <a:r>
              <a:rPr lang="en-US" altLang="en-US" dirty="0"/>
              <a:t> </a:t>
            </a:r>
            <a:r>
              <a:rPr lang="en-US" altLang="en-US" dirty="0" err="1"/>
              <a:t>trình</a:t>
            </a:r>
            <a:endParaRPr lang="en-US" altLang="en-US" dirty="0"/>
          </a:p>
        </p:txBody>
      </p:sp>
      <p:grpSp>
        <p:nvGrpSpPr>
          <p:cNvPr id="10243" name="Group 3">
            <a:extLst>
              <a:ext uri="{FF2B5EF4-FFF2-40B4-BE49-F238E27FC236}">
                <a16:creationId xmlns:a16="http://schemas.microsoft.com/office/drawing/2014/main" id="{74F9BB53-5633-7184-C89B-1B816203E80C}"/>
              </a:ext>
            </a:extLst>
          </p:cNvPr>
          <p:cNvGrpSpPr>
            <a:grpSpLocks/>
          </p:cNvGrpSpPr>
          <p:nvPr/>
        </p:nvGrpSpPr>
        <p:grpSpPr bwMode="auto">
          <a:xfrm>
            <a:off x="1492250" y="3711575"/>
            <a:ext cx="4203700" cy="2020888"/>
            <a:chOff x="1127" y="2375"/>
            <a:chExt cx="2339" cy="1124"/>
          </a:xfrm>
        </p:grpSpPr>
        <p:sp>
          <p:nvSpPr>
            <p:cNvPr id="8208" name="Text Box 15">
              <a:extLst>
                <a:ext uri="{FF2B5EF4-FFF2-40B4-BE49-F238E27FC236}">
                  <a16:creationId xmlns:a16="http://schemas.microsoft.com/office/drawing/2014/main" id="{BB2DCA0A-B6CB-EA66-72C5-ED23CA5990D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27" y="237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  <p:sp>
          <p:nvSpPr>
            <p:cNvPr id="8211" name="Text Box 18">
              <a:extLst>
                <a:ext uri="{FF2B5EF4-FFF2-40B4-BE49-F238E27FC236}">
                  <a16:creationId xmlns:a16="http://schemas.microsoft.com/office/drawing/2014/main" id="{5B7F7F3A-0439-487F-C7D7-70717E7D64A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219" y="2956"/>
              <a:ext cx="247" cy="3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T</a:t>
              </a:r>
            </a:p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xt</a:t>
              </a:r>
            </a:p>
          </p:txBody>
        </p:sp>
        <p:sp>
          <p:nvSpPr>
            <p:cNvPr id="8212" name="Text Box 19">
              <a:extLst>
                <a:ext uri="{FF2B5EF4-FFF2-40B4-BE49-F238E27FC236}">
                  <a16:creationId xmlns:a16="http://schemas.microsoft.com/office/drawing/2014/main" id="{C7CD9926-2BA9-C7F1-4484-23744F1C440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38" y="329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</p:grp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67AFA30-2080-1388-47D0-A62A8D02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BA3F8D8C-B7DB-3EC8-9E92-6F164C43B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5337" y="1176570"/>
            <a:ext cx="7329487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 err="1"/>
              <a:t>Nếu</a:t>
            </a:r>
            <a:r>
              <a:rPr lang="en-US" sz="2400" b="1" dirty="0"/>
              <a:t> </a:t>
            </a:r>
            <a:r>
              <a:rPr lang="en-US" sz="2400" b="1" dirty="0" err="1"/>
              <a:t>giỏ</a:t>
            </a:r>
            <a:r>
              <a:rPr lang="en-US" sz="2400" b="1" dirty="0"/>
              <a:t> </a:t>
            </a:r>
            <a:r>
              <a:rPr lang="en-US" sz="2400" b="1" dirty="0" err="1"/>
              <a:t>hàng</a:t>
            </a:r>
            <a:r>
              <a:rPr lang="en-US" sz="2400" b="1" dirty="0"/>
              <a:t> </a:t>
            </a:r>
            <a:r>
              <a:rPr lang="en-US" sz="2400" b="1" dirty="0" err="1"/>
              <a:t>trống</a:t>
            </a:r>
            <a:r>
              <a:rPr lang="en-US" sz="2400" b="1" dirty="0"/>
              <a:t> </a:t>
            </a:r>
            <a:r>
              <a:rPr lang="en-US" sz="2400" b="1" dirty="0" err="1"/>
              <a:t>thì</a:t>
            </a:r>
            <a:r>
              <a:rPr lang="en-US" sz="2400" b="1" dirty="0"/>
              <a:t> </a:t>
            </a:r>
            <a:r>
              <a:rPr lang="en-US" sz="2400" b="1" dirty="0" err="1"/>
              <a:t>thông</a:t>
            </a:r>
            <a:r>
              <a:rPr lang="en-US" sz="2400" b="1" dirty="0"/>
              <a:t> </a:t>
            </a:r>
            <a:r>
              <a:rPr lang="en-US" sz="2400" b="1" dirty="0" err="1"/>
              <a:t>báo</a:t>
            </a:r>
            <a:r>
              <a:rPr lang="en-US" sz="2200" b="1" dirty="0"/>
              <a:t>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30B90F-C179-4041-574C-AA945DCAB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56" y="1728391"/>
            <a:ext cx="7329487" cy="45809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5250055-14FA-C574-2970-C9C988B7E2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56" y="1728390"/>
            <a:ext cx="7329486" cy="458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816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>
            <a:extLst>
              <a:ext uri="{FF2B5EF4-FFF2-40B4-BE49-F238E27FC236}">
                <a16:creationId xmlns:a16="http://schemas.microsoft.com/office/drawing/2014/main" id="{4AE3C907-B5EF-F220-BD6E-2652599333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3. Demo </a:t>
            </a:r>
            <a:r>
              <a:rPr lang="en-US" altLang="en-US" dirty="0" err="1"/>
              <a:t>Chương</a:t>
            </a:r>
            <a:r>
              <a:rPr lang="en-US" altLang="en-US" dirty="0"/>
              <a:t> </a:t>
            </a:r>
            <a:r>
              <a:rPr lang="en-US" altLang="en-US" dirty="0" err="1"/>
              <a:t>trình</a:t>
            </a:r>
            <a:endParaRPr lang="en-US" altLang="en-US" dirty="0"/>
          </a:p>
        </p:txBody>
      </p:sp>
      <p:grpSp>
        <p:nvGrpSpPr>
          <p:cNvPr id="10243" name="Group 3">
            <a:extLst>
              <a:ext uri="{FF2B5EF4-FFF2-40B4-BE49-F238E27FC236}">
                <a16:creationId xmlns:a16="http://schemas.microsoft.com/office/drawing/2014/main" id="{74F9BB53-5633-7184-C89B-1B816203E80C}"/>
              </a:ext>
            </a:extLst>
          </p:cNvPr>
          <p:cNvGrpSpPr>
            <a:grpSpLocks/>
          </p:cNvGrpSpPr>
          <p:nvPr/>
        </p:nvGrpSpPr>
        <p:grpSpPr bwMode="auto">
          <a:xfrm>
            <a:off x="1492250" y="3711575"/>
            <a:ext cx="4203700" cy="2020888"/>
            <a:chOff x="1127" y="2375"/>
            <a:chExt cx="2339" cy="1124"/>
          </a:xfrm>
        </p:grpSpPr>
        <p:sp>
          <p:nvSpPr>
            <p:cNvPr id="8208" name="Text Box 15">
              <a:extLst>
                <a:ext uri="{FF2B5EF4-FFF2-40B4-BE49-F238E27FC236}">
                  <a16:creationId xmlns:a16="http://schemas.microsoft.com/office/drawing/2014/main" id="{BB2DCA0A-B6CB-EA66-72C5-ED23CA5990D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27" y="237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  <p:sp>
          <p:nvSpPr>
            <p:cNvPr id="8211" name="Text Box 18">
              <a:extLst>
                <a:ext uri="{FF2B5EF4-FFF2-40B4-BE49-F238E27FC236}">
                  <a16:creationId xmlns:a16="http://schemas.microsoft.com/office/drawing/2014/main" id="{5B7F7F3A-0439-487F-C7D7-70717E7D64A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219" y="2956"/>
              <a:ext cx="247" cy="3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T</a:t>
              </a:r>
            </a:p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xt</a:t>
              </a:r>
            </a:p>
          </p:txBody>
        </p:sp>
        <p:sp>
          <p:nvSpPr>
            <p:cNvPr id="8212" name="Text Box 19">
              <a:extLst>
                <a:ext uri="{FF2B5EF4-FFF2-40B4-BE49-F238E27FC236}">
                  <a16:creationId xmlns:a16="http://schemas.microsoft.com/office/drawing/2014/main" id="{C7CD9926-2BA9-C7F1-4484-23744F1C440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38" y="329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</p:grp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67AFA30-2080-1388-47D0-A62A8D02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BA3F8D8C-B7DB-3EC8-9E92-6F164C43B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5337" y="1176570"/>
            <a:ext cx="7329487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 err="1"/>
              <a:t>Gửi</a:t>
            </a:r>
            <a:r>
              <a:rPr lang="en-US" sz="2400" b="1" dirty="0"/>
              <a:t> </a:t>
            </a:r>
            <a:r>
              <a:rPr lang="en-US" sz="2400" b="1" dirty="0" err="1"/>
              <a:t>đơn</a:t>
            </a:r>
            <a:r>
              <a:rPr lang="en-US" sz="2400" b="1" dirty="0"/>
              <a:t> </a:t>
            </a:r>
            <a:r>
              <a:rPr lang="en-US" sz="2400" b="1" dirty="0" err="1"/>
              <a:t>hàng</a:t>
            </a:r>
            <a:r>
              <a:rPr lang="en-US" sz="2400" b="1" dirty="0"/>
              <a:t> </a:t>
            </a:r>
            <a:r>
              <a:rPr lang="en-US" sz="2400" b="1" dirty="0" err="1"/>
              <a:t>thành</a:t>
            </a:r>
            <a:r>
              <a:rPr lang="en-US" sz="2400" b="1" dirty="0"/>
              <a:t> </a:t>
            </a:r>
            <a:r>
              <a:rPr lang="en-US" sz="2400" b="1" dirty="0" err="1"/>
              <a:t>công</a:t>
            </a:r>
            <a:r>
              <a:rPr lang="en-US" sz="2200" b="1" dirty="0"/>
              <a:t>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30B90F-C179-4041-574C-AA945DCAB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56" y="1728391"/>
            <a:ext cx="7329487" cy="458092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383C845-185A-EA28-9A8A-1998D893B0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56" y="1728390"/>
            <a:ext cx="7329486" cy="458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39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>
            <a:extLst>
              <a:ext uri="{FF2B5EF4-FFF2-40B4-BE49-F238E27FC236}">
                <a16:creationId xmlns:a16="http://schemas.microsoft.com/office/drawing/2014/main" id="{4AE3C907-B5EF-F220-BD6E-2652599333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4. Demo CODE</a:t>
            </a:r>
          </a:p>
        </p:txBody>
      </p:sp>
      <p:grpSp>
        <p:nvGrpSpPr>
          <p:cNvPr id="10243" name="Group 3">
            <a:extLst>
              <a:ext uri="{FF2B5EF4-FFF2-40B4-BE49-F238E27FC236}">
                <a16:creationId xmlns:a16="http://schemas.microsoft.com/office/drawing/2014/main" id="{74F9BB53-5633-7184-C89B-1B816203E80C}"/>
              </a:ext>
            </a:extLst>
          </p:cNvPr>
          <p:cNvGrpSpPr>
            <a:grpSpLocks/>
          </p:cNvGrpSpPr>
          <p:nvPr/>
        </p:nvGrpSpPr>
        <p:grpSpPr bwMode="auto">
          <a:xfrm>
            <a:off x="1492250" y="3711575"/>
            <a:ext cx="4203700" cy="2020888"/>
            <a:chOff x="1127" y="2375"/>
            <a:chExt cx="2339" cy="1124"/>
          </a:xfrm>
        </p:grpSpPr>
        <p:sp>
          <p:nvSpPr>
            <p:cNvPr id="8208" name="Text Box 15">
              <a:extLst>
                <a:ext uri="{FF2B5EF4-FFF2-40B4-BE49-F238E27FC236}">
                  <a16:creationId xmlns:a16="http://schemas.microsoft.com/office/drawing/2014/main" id="{BB2DCA0A-B6CB-EA66-72C5-ED23CA5990D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27" y="237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  <p:sp>
          <p:nvSpPr>
            <p:cNvPr id="8211" name="Text Box 18">
              <a:extLst>
                <a:ext uri="{FF2B5EF4-FFF2-40B4-BE49-F238E27FC236}">
                  <a16:creationId xmlns:a16="http://schemas.microsoft.com/office/drawing/2014/main" id="{5B7F7F3A-0439-487F-C7D7-70717E7D64A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219" y="2956"/>
              <a:ext cx="247" cy="3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T</a:t>
              </a:r>
            </a:p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xt</a:t>
              </a:r>
            </a:p>
          </p:txBody>
        </p:sp>
        <p:sp>
          <p:nvSpPr>
            <p:cNvPr id="8212" name="Text Box 19">
              <a:extLst>
                <a:ext uri="{FF2B5EF4-FFF2-40B4-BE49-F238E27FC236}">
                  <a16:creationId xmlns:a16="http://schemas.microsoft.com/office/drawing/2014/main" id="{C7CD9926-2BA9-C7F1-4484-23744F1C440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38" y="329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</p:grp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67AFA30-2080-1388-47D0-A62A8D02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3FE82B0-880A-B87F-DF8C-CF706E0243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5337" y="1176570"/>
            <a:ext cx="7329487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 err="1"/>
              <a:t>Thêm</a:t>
            </a:r>
            <a:r>
              <a:rPr lang="en-US" sz="2400" b="1" dirty="0"/>
              <a:t> </a:t>
            </a:r>
            <a:r>
              <a:rPr lang="en-US" sz="2400" b="1" dirty="0" err="1"/>
              <a:t>sản</a:t>
            </a:r>
            <a:r>
              <a:rPr lang="en-US" sz="2400" b="1" dirty="0"/>
              <a:t> </a:t>
            </a:r>
            <a:r>
              <a:rPr lang="en-US" sz="2400" b="1" dirty="0" err="1"/>
              <a:t>phẩm</a:t>
            </a:r>
            <a:r>
              <a:rPr lang="en-US" sz="2400" b="1" dirty="0"/>
              <a:t> </a:t>
            </a:r>
            <a:r>
              <a:rPr lang="en-US" sz="2400" b="1" dirty="0" err="1"/>
              <a:t>vào</a:t>
            </a:r>
            <a:r>
              <a:rPr lang="en-US" sz="2400" b="1" dirty="0"/>
              <a:t> </a:t>
            </a:r>
            <a:r>
              <a:rPr lang="en-US" sz="2400" b="1" dirty="0" err="1"/>
              <a:t>giỏ</a:t>
            </a:r>
            <a:r>
              <a:rPr lang="en-US" sz="2400" b="1" dirty="0"/>
              <a:t> </a:t>
            </a:r>
            <a:r>
              <a:rPr lang="en-US" sz="2400" b="1" dirty="0" err="1"/>
              <a:t>hàng</a:t>
            </a:r>
            <a:r>
              <a:rPr lang="en-US" sz="2200" b="1" dirty="0"/>
              <a:t>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6B475D-7BDE-C04E-04DD-430EAF40DB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99" y="1816788"/>
            <a:ext cx="7504907" cy="44925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D2D5EF-72B8-16E4-4FE2-0FDAA3431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26" y="1816788"/>
            <a:ext cx="7514780" cy="44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157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>
            <a:extLst>
              <a:ext uri="{FF2B5EF4-FFF2-40B4-BE49-F238E27FC236}">
                <a16:creationId xmlns:a16="http://schemas.microsoft.com/office/drawing/2014/main" id="{4AE3C907-B5EF-F220-BD6E-2652599333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4. Demo CODE</a:t>
            </a:r>
          </a:p>
        </p:txBody>
      </p:sp>
      <p:grpSp>
        <p:nvGrpSpPr>
          <p:cNvPr id="10243" name="Group 3">
            <a:extLst>
              <a:ext uri="{FF2B5EF4-FFF2-40B4-BE49-F238E27FC236}">
                <a16:creationId xmlns:a16="http://schemas.microsoft.com/office/drawing/2014/main" id="{74F9BB53-5633-7184-C89B-1B816203E80C}"/>
              </a:ext>
            </a:extLst>
          </p:cNvPr>
          <p:cNvGrpSpPr>
            <a:grpSpLocks/>
          </p:cNvGrpSpPr>
          <p:nvPr/>
        </p:nvGrpSpPr>
        <p:grpSpPr bwMode="auto">
          <a:xfrm>
            <a:off x="1492250" y="3711575"/>
            <a:ext cx="4203700" cy="2020888"/>
            <a:chOff x="1127" y="2375"/>
            <a:chExt cx="2339" cy="1124"/>
          </a:xfrm>
        </p:grpSpPr>
        <p:sp>
          <p:nvSpPr>
            <p:cNvPr id="8208" name="Text Box 15">
              <a:extLst>
                <a:ext uri="{FF2B5EF4-FFF2-40B4-BE49-F238E27FC236}">
                  <a16:creationId xmlns:a16="http://schemas.microsoft.com/office/drawing/2014/main" id="{BB2DCA0A-B6CB-EA66-72C5-ED23CA5990D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27" y="237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  <p:sp>
          <p:nvSpPr>
            <p:cNvPr id="8211" name="Text Box 18">
              <a:extLst>
                <a:ext uri="{FF2B5EF4-FFF2-40B4-BE49-F238E27FC236}">
                  <a16:creationId xmlns:a16="http://schemas.microsoft.com/office/drawing/2014/main" id="{5B7F7F3A-0439-487F-C7D7-70717E7D64A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219" y="2956"/>
              <a:ext cx="247" cy="3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T</a:t>
              </a:r>
            </a:p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xt</a:t>
              </a:r>
            </a:p>
          </p:txBody>
        </p:sp>
        <p:sp>
          <p:nvSpPr>
            <p:cNvPr id="8212" name="Text Box 19">
              <a:extLst>
                <a:ext uri="{FF2B5EF4-FFF2-40B4-BE49-F238E27FC236}">
                  <a16:creationId xmlns:a16="http://schemas.microsoft.com/office/drawing/2014/main" id="{C7CD9926-2BA9-C7F1-4484-23744F1C440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38" y="329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</p:grp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67AFA30-2080-1388-47D0-A62A8D02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3FE82B0-880A-B87F-DF8C-CF706E0243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5337" y="1176570"/>
            <a:ext cx="7329487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 err="1"/>
              <a:t>Xoá</a:t>
            </a:r>
            <a:r>
              <a:rPr lang="en-US" sz="2400" b="1" dirty="0"/>
              <a:t> </a:t>
            </a:r>
            <a:r>
              <a:rPr lang="en-US" sz="2400" b="1" dirty="0" err="1"/>
              <a:t>và</a:t>
            </a:r>
            <a:r>
              <a:rPr lang="en-US" sz="2400" b="1" dirty="0"/>
              <a:t> </a:t>
            </a:r>
            <a:r>
              <a:rPr lang="en-US" sz="2400" b="1" dirty="0" err="1"/>
              <a:t>cập</a:t>
            </a:r>
            <a:r>
              <a:rPr lang="en-US" sz="2400" b="1" dirty="0"/>
              <a:t> </a:t>
            </a:r>
            <a:r>
              <a:rPr lang="en-US" sz="2400" b="1" dirty="0" err="1"/>
              <a:t>nhật</a:t>
            </a:r>
            <a:r>
              <a:rPr lang="en-US" sz="2400" b="1" dirty="0"/>
              <a:t> </a:t>
            </a:r>
            <a:r>
              <a:rPr lang="en-US" sz="2400" b="1" dirty="0" err="1"/>
              <a:t>sản</a:t>
            </a:r>
            <a:r>
              <a:rPr lang="en-US" sz="2400" b="1" dirty="0"/>
              <a:t> </a:t>
            </a:r>
            <a:r>
              <a:rPr lang="en-US" sz="2400" b="1" dirty="0" err="1"/>
              <a:t>phẩm</a:t>
            </a:r>
            <a:r>
              <a:rPr lang="en-US" sz="2200" b="1" dirty="0"/>
              <a:t>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6B475D-7BDE-C04E-04DD-430EAF40DB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99" y="1816788"/>
            <a:ext cx="7504907" cy="44925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D2D5EF-72B8-16E4-4FE2-0FDAA3431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26" y="1816788"/>
            <a:ext cx="7514780" cy="44925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0BEB42-C5CD-BCD1-E7E3-4026A24E7E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7" y="1797612"/>
            <a:ext cx="7695095" cy="451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8670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>
            <a:extLst>
              <a:ext uri="{FF2B5EF4-FFF2-40B4-BE49-F238E27FC236}">
                <a16:creationId xmlns:a16="http://schemas.microsoft.com/office/drawing/2014/main" id="{4AE3C907-B5EF-F220-BD6E-2652599333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4. Demo CODE</a:t>
            </a:r>
          </a:p>
        </p:txBody>
      </p:sp>
      <p:grpSp>
        <p:nvGrpSpPr>
          <p:cNvPr id="10243" name="Group 3">
            <a:extLst>
              <a:ext uri="{FF2B5EF4-FFF2-40B4-BE49-F238E27FC236}">
                <a16:creationId xmlns:a16="http://schemas.microsoft.com/office/drawing/2014/main" id="{74F9BB53-5633-7184-C89B-1B816203E80C}"/>
              </a:ext>
            </a:extLst>
          </p:cNvPr>
          <p:cNvGrpSpPr>
            <a:grpSpLocks/>
          </p:cNvGrpSpPr>
          <p:nvPr/>
        </p:nvGrpSpPr>
        <p:grpSpPr bwMode="auto">
          <a:xfrm>
            <a:off x="1492250" y="3711575"/>
            <a:ext cx="4203700" cy="2020888"/>
            <a:chOff x="1127" y="2375"/>
            <a:chExt cx="2339" cy="1124"/>
          </a:xfrm>
        </p:grpSpPr>
        <p:sp>
          <p:nvSpPr>
            <p:cNvPr id="8208" name="Text Box 15">
              <a:extLst>
                <a:ext uri="{FF2B5EF4-FFF2-40B4-BE49-F238E27FC236}">
                  <a16:creationId xmlns:a16="http://schemas.microsoft.com/office/drawing/2014/main" id="{BB2DCA0A-B6CB-EA66-72C5-ED23CA5990D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27" y="237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  <p:sp>
          <p:nvSpPr>
            <p:cNvPr id="8211" name="Text Box 18">
              <a:extLst>
                <a:ext uri="{FF2B5EF4-FFF2-40B4-BE49-F238E27FC236}">
                  <a16:creationId xmlns:a16="http://schemas.microsoft.com/office/drawing/2014/main" id="{5B7F7F3A-0439-487F-C7D7-70717E7D64A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219" y="2956"/>
              <a:ext cx="247" cy="3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T</a:t>
              </a:r>
            </a:p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xt</a:t>
              </a:r>
            </a:p>
          </p:txBody>
        </p:sp>
        <p:sp>
          <p:nvSpPr>
            <p:cNvPr id="8212" name="Text Box 19">
              <a:extLst>
                <a:ext uri="{FF2B5EF4-FFF2-40B4-BE49-F238E27FC236}">
                  <a16:creationId xmlns:a16="http://schemas.microsoft.com/office/drawing/2014/main" id="{C7CD9926-2BA9-C7F1-4484-23744F1C440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38" y="329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</p:grp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67AFA30-2080-1388-47D0-A62A8D02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3FE82B0-880A-B87F-DF8C-CF706E0243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5337" y="1176570"/>
            <a:ext cx="7329487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 err="1"/>
              <a:t>Thay</a:t>
            </a:r>
            <a:r>
              <a:rPr lang="en-US" sz="2400" b="1" dirty="0"/>
              <a:t> </a:t>
            </a:r>
            <a:r>
              <a:rPr lang="en-US" sz="2400" b="1" dirty="0" err="1"/>
              <a:t>đổi</a:t>
            </a:r>
            <a:r>
              <a:rPr lang="en-US" sz="2400" b="1" dirty="0"/>
              <a:t> </a:t>
            </a:r>
            <a:r>
              <a:rPr lang="en-US" sz="2400" b="1" dirty="0" err="1"/>
              <a:t>số</a:t>
            </a:r>
            <a:r>
              <a:rPr lang="en-US" sz="2400" b="1" dirty="0"/>
              <a:t> </a:t>
            </a:r>
            <a:r>
              <a:rPr lang="en-US" sz="2400" b="1" dirty="0" err="1"/>
              <a:t>lượng</a:t>
            </a:r>
            <a:r>
              <a:rPr lang="en-US" sz="2400" b="1" dirty="0"/>
              <a:t> </a:t>
            </a:r>
            <a:r>
              <a:rPr lang="en-US" sz="2400" b="1" dirty="0" err="1"/>
              <a:t>và</a:t>
            </a:r>
            <a:r>
              <a:rPr lang="en-US" sz="2400" b="1" dirty="0"/>
              <a:t> </a:t>
            </a:r>
            <a:r>
              <a:rPr lang="en-US" sz="2400" b="1" dirty="0" err="1"/>
              <a:t>gửi</a:t>
            </a:r>
            <a:r>
              <a:rPr lang="en-US" sz="2400" b="1" dirty="0"/>
              <a:t> </a:t>
            </a:r>
            <a:r>
              <a:rPr lang="en-US" sz="2400" b="1" dirty="0" err="1"/>
              <a:t>đơn</a:t>
            </a:r>
            <a:r>
              <a:rPr lang="en-US" sz="2400" b="1" dirty="0"/>
              <a:t> </a:t>
            </a:r>
            <a:r>
              <a:rPr lang="en-US" sz="2400" b="1" dirty="0" err="1"/>
              <a:t>hàng</a:t>
            </a:r>
            <a:r>
              <a:rPr lang="en-US" sz="2200" b="1" dirty="0"/>
              <a:t>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6B475D-7BDE-C04E-04DD-430EAF40DB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299" y="1816788"/>
            <a:ext cx="7504907" cy="44925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ED2D5EF-72B8-16E4-4FE2-0FDAA3431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426" y="1816788"/>
            <a:ext cx="7514780" cy="449253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0BEB42-C5CD-BCD1-E7E3-4026A24E7E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7" y="1797612"/>
            <a:ext cx="7695095" cy="45117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C5CAC39-95BD-C863-DAB5-52C3E5A3C7A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6" y="1784585"/>
            <a:ext cx="7680639" cy="4524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475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>
            <a:extLst>
              <a:ext uri="{FF2B5EF4-FFF2-40B4-BE49-F238E27FC236}">
                <a16:creationId xmlns:a16="http://schemas.microsoft.com/office/drawing/2014/main" id="{4AE3C907-B5EF-F220-BD6E-2652599333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4. Demo CODE</a:t>
            </a:r>
          </a:p>
        </p:txBody>
      </p:sp>
      <p:grpSp>
        <p:nvGrpSpPr>
          <p:cNvPr id="10243" name="Group 3">
            <a:extLst>
              <a:ext uri="{FF2B5EF4-FFF2-40B4-BE49-F238E27FC236}">
                <a16:creationId xmlns:a16="http://schemas.microsoft.com/office/drawing/2014/main" id="{74F9BB53-5633-7184-C89B-1B816203E80C}"/>
              </a:ext>
            </a:extLst>
          </p:cNvPr>
          <p:cNvGrpSpPr>
            <a:grpSpLocks/>
          </p:cNvGrpSpPr>
          <p:nvPr/>
        </p:nvGrpSpPr>
        <p:grpSpPr bwMode="auto">
          <a:xfrm>
            <a:off x="1492250" y="3711575"/>
            <a:ext cx="4203700" cy="2020888"/>
            <a:chOff x="1127" y="2375"/>
            <a:chExt cx="2339" cy="1124"/>
          </a:xfrm>
        </p:grpSpPr>
        <p:sp>
          <p:nvSpPr>
            <p:cNvPr id="8208" name="Text Box 15">
              <a:extLst>
                <a:ext uri="{FF2B5EF4-FFF2-40B4-BE49-F238E27FC236}">
                  <a16:creationId xmlns:a16="http://schemas.microsoft.com/office/drawing/2014/main" id="{BB2DCA0A-B6CB-EA66-72C5-ED23CA5990D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27" y="237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  <p:sp>
          <p:nvSpPr>
            <p:cNvPr id="8211" name="Text Box 18">
              <a:extLst>
                <a:ext uri="{FF2B5EF4-FFF2-40B4-BE49-F238E27FC236}">
                  <a16:creationId xmlns:a16="http://schemas.microsoft.com/office/drawing/2014/main" id="{5B7F7F3A-0439-487F-C7D7-70717E7D64A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219" y="2956"/>
              <a:ext cx="247" cy="3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T</a:t>
              </a:r>
            </a:p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xt</a:t>
              </a:r>
            </a:p>
          </p:txBody>
        </p:sp>
        <p:sp>
          <p:nvSpPr>
            <p:cNvPr id="8212" name="Text Box 19">
              <a:extLst>
                <a:ext uri="{FF2B5EF4-FFF2-40B4-BE49-F238E27FC236}">
                  <a16:creationId xmlns:a16="http://schemas.microsoft.com/office/drawing/2014/main" id="{C7CD9926-2BA9-C7F1-4484-23744F1C440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38" y="329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</p:grp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67AFA30-2080-1388-47D0-A62A8D02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53FE82B0-880A-B87F-DF8C-CF706E0243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5337" y="1176570"/>
            <a:ext cx="7329487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 err="1"/>
              <a:t>Kiểm</a:t>
            </a:r>
            <a:r>
              <a:rPr lang="en-US" sz="2400" b="1" dirty="0"/>
              <a:t> </a:t>
            </a:r>
            <a:r>
              <a:rPr lang="en-US" sz="2400" b="1" dirty="0" err="1"/>
              <a:t>tra</a:t>
            </a:r>
            <a:r>
              <a:rPr lang="en-US" sz="2400" b="1" dirty="0"/>
              <a:t> </a:t>
            </a:r>
            <a:r>
              <a:rPr lang="en-US" sz="2400" b="1" dirty="0" err="1"/>
              <a:t>đăng</a:t>
            </a:r>
            <a:r>
              <a:rPr lang="en-US" sz="2400" b="1" dirty="0"/>
              <a:t> </a:t>
            </a:r>
            <a:r>
              <a:rPr lang="en-US" sz="2400" b="1" dirty="0" err="1"/>
              <a:t>nhập</a:t>
            </a:r>
            <a:r>
              <a:rPr lang="en-US" sz="2200" b="1" dirty="0"/>
              <a:t>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9EE171-58E6-E824-15A6-ABA5A13580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960" y="1816788"/>
            <a:ext cx="7428245" cy="4492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99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>
            <a:extLst>
              <a:ext uri="{FF2B5EF4-FFF2-40B4-BE49-F238E27FC236}">
                <a16:creationId xmlns:a16="http://schemas.microsoft.com/office/drawing/2014/main" id="{0E6D3134-740F-7A10-B25C-F423C82E8E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/>
              <a:t>5. </a:t>
            </a:r>
            <a:r>
              <a:rPr lang="en-US" altLang="en-US" dirty="0" err="1"/>
              <a:t>Tổng</a:t>
            </a:r>
            <a:r>
              <a:rPr lang="en-US" altLang="en-US" dirty="0"/>
              <a:t> </a:t>
            </a:r>
            <a:r>
              <a:rPr lang="en-US" altLang="en-US" dirty="0" err="1"/>
              <a:t>kết</a:t>
            </a:r>
            <a:endParaRPr lang="en-US" altLang="en-US" dirty="0"/>
          </a:p>
        </p:txBody>
      </p:sp>
      <p:sp>
        <p:nvSpPr>
          <p:cNvPr id="30" name="Rectangle 3">
            <a:extLst>
              <a:ext uri="{FF2B5EF4-FFF2-40B4-BE49-F238E27FC236}">
                <a16:creationId xmlns:a16="http://schemas.microsoft.com/office/drawing/2014/main" id="{8EB5025B-4387-DA00-33BD-A13ACCCC0A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2001" y="1341438"/>
            <a:ext cx="3810000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GB" sz="2000" b="1" kern="0" dirty="0"/>
              <a:t>Kết quả đạt được  : </a:t>
            </a:r>
          </a:p>
          <a:p>
            <a:pPr lvl="1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ü"/>
              <a:tabLst>
                <a:tab pos="540385" algn="l"/>
              </a:tabLst>
              <a:defRPr/>
            </a:pPr>
            <a:r>
              <a:rPr lang="vi-VN" sz="1400" dirty="0">
                <a:ea typeface="MS Mincho"/>
              </a:rPr>
              <a:t>Hoàn thiện trang html dựa trên ý tưởng muốn thể hiện đạt được 85%.</a:t>
            </a:r>
            <a:endParaRPr lang="en-GB" sz="1400" dirty="0">
              <a:ea typeface="MS Mincho"/>
            </a:endParaRPr>
          </a:p>
          <a:p>
            <a:pPr lvl="1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ü"/>
              <a:tabLst>
                <a:tab pos="540385" algn="l"/>
              </a:tabLst>
              <a:defRPr/>
            </a:pPr>
            <a:r>
              <a:rPr lang="vi-VN" sz="1400" dirty="0">
                <a:ea typeface="MS Mincho"/>
              </a:rPr>
              <a:t>CSS đạt 90% ý tưởng.</a:t>
            </a:r>
            <a:endParaRPr lang="en-GB" sz="1400" dirty="0">
              <a:ea typeface="MS Mincho"/>
            </a:endParaRPr>
          </a:p>
          <a:p>
            <a:pPr lvl="1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ü"/>
              <a:tabLst>
                <a:tab pos="540385" algn="l"/>
              </a:tabLst>
              <a:defRPr/>
            </a:pPr>
            <a:r>
              <a:rPr lang="vi-VN" sz="1400" dirty="0">
                <a:ea typeface="MS Mincho"/>
              </a:rPr>
              <a:t> JS được các thao tác chính: Thêm vào giỏ hàng, gửi giỏ hàng đi, đăng nhập cho người quản lý.</a:t>
            </a:r>
            <a:endParaRPr lang="en-GB" sz="16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8E887-9999-6C97-DEC6-6DA6B08AE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8575"/>
            <a:ext cx="2111375" cy="25400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16C45885-80F8-49E0-FBA1-F0F7C7F781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1999" y="1341438"/>
            <a:ext cx="3810000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GB" sz="2000" b="1" kern="0" dirty="0" err="1"/>
              <a:t>Chưa</a:t>
            </a:r>
            <a:r>
              <a:rPr lang="en-GB" sz="2000" b="1" kern="0" dirty="0"/>
              <a:t> đạt được  : </a:t>
            </a:r>
          </a:p>
          <a:p>
            <a:pPr lvl="1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q"/>
              <a:tabLst>
                <a:tab pos="540385" algn="l"/>
              </a:tabLst>
              <a:defRPr/>
            </a:pPr>
            <a:r>
              <a:rPr lang="vi-VN" sz="1400" dirty="0">
                <a:ea typeface="MS Mincho"/>
              </a:rPr>
              <a:t>Các mục trên thanh menu hoàn thiện 4/9.</a:t>
            </a:r>
          </a:p>
          <a:p>
            <a:pPr lvl="1" algn="just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Font typeface="Wingdings" pitchFamily="2" charset="2"/>
              <a:buChar char="q"/>
              <a:tabLst>
                <a:tab pos="540385" algn="l"/>
              </a:tabLst>
              <a:defRPr/>
            </a:pPr>
            <a:r>
              <a:rPr lang="vi-VN" sz="1400" dirty="0">
                <a:ea typeface="MS Mincho"/>
              </a:rPr>
              <a:t>Theo dự kiến còn có phần quản lý sản phẩm nhưng chưa thực hiện.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WordArt 3">
            <a:extLst>
              <a:ext uri="{FF2B5EF4-FFF2-40B4-BE49-F238E27FC236}">
                <a16:creationId xmlns:a16="http://schemas.microsoft.com/office/drawing/2014/main" id="{A21FEAEA-98BF-B4DF-900A-44DB9DCD403B}"/>
              </a:ext>
            </a:extLst>
          </p:cNvPr>
          <p:cNvSpPr>
            <a:spLocks noChangeArrowheads="1" noChangeShapeType="1" noTextEdit="1"/>
          </p:cNvSpPr>
          <p:nvPr/>
        </p:nvSpPr>
        <p:spPr bwMode="gray">
          <a:xfrm>
            <a:off x="1547813" y="1916113"/>
            <a:ext cx="5545137" cy="1046162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/>
            <a:r>
              <a:rPr lang="en-US" sz="5400" b="1" kern="10">
                <a:ln w="19050">
                  <a:solidFill>
                    <a:schemeClr val="bg1"/>
                  </a:solidFill>
                  <a:round/>
                  <a:headEnd/>
                  <a:tailEnd/>
                </a:ln>
                <a:gradFill rotWithShape="1">
                  <a:gsLst>
                    <a:gs pos="0">
                      <a:schemeClr val="tx2"/>
                    </a:gs>
                    <a:gs pos="100000">
                      <a:schemeClr val="accent1"/>
                    </a:gs>
                  </a:gsLst>
                  <a:lin ang="5400000" scaled="1"/>
                </a:gradFill>
                <a:effectLst>
                  <a:outerShdw dist="35921" dir="2700000" algn="ctr" rotWithShape="0">
                    <a:schemeClr val="bg2">
                      <a:alpha val="50000"/>
                    </a:schemeClr>
                  </a:outerShdw>
                </a:effectLst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Thank You !</a:t>
            </a:r>
            <a:endParaRPr lang="en-VN" sz="5400" b="1" kern="10">
              <a:ln w="19050">
                <a:solidFill>
                  <a:schemeClr val="bg1"/>
                </a:solidFill>
                <a:round/>
                <a:headEnd/>
                <a:tailEnd/>
              </a:ln>
              <a:gradFill rotWithShape="1">
                <a:gsLst>
                  <a:gs pos="0">
                    <a:schemeClr val="tx2"/>
                  </a:gs>
                  <a:gs pos="100000">
                    <a:schemeClr val="accent1"/>
                  </a:gs>
                </a:gsLst>
                <a:lin ang="5400000" scaled="1"/>
              </a:gradFill>
              <a:effectLst>
                <a:outerShdw dist="35921" dir="2700000" algn="ctr" rotWithShape="0">
                  <a:schemeClr val="bg2">
                    <a:alpha val="50000"/>
                  </a:schemeClr>
                </a:outerShdw>
              </a:effectLst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C7AEE48E-7EC7-252C-0B3D-82C6D58909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8575"/>
            <a:ext cx="2111375" cy="25400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Footer Placeholder 4">
            <a:extLst>
              <a:ext uri="{FF2B5EF4-FFF2-40B4-BE49-F238E27FC236}">
                <a16:creationId xmlns:a16="http://schemas.microsoft.com/office/drawing/2014/main" id="{1824E383-F046-344C-11BB-6D98C498F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id="{C2CFC70F-5619-1BE2-2BC9-4EB9D8A970E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285750" indent="-285750" eaLnBrk="1" hangingPunct="1">
              <a:buFont typeface="Wingdings" panose="05000000000000000000" pitchFamily="2" charset="2"/>
              <a:buChar char="v"/>
              <a:defRPr/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Nội dung bài báo cáo : </a:t>
            </a:r>
          </a:p>
        </p:txBody>
      </p:sp>
      <p:grpSp>
        <p:nvGrpSpPr>
          <p:cNvPr id="6148" name="Group 3">
            <a:extLst>
              <a:ext uri="{FF2B5EF4-FFF2-40B4-BE49-F238E27FC236}">
                <a16:creationId xmlns:a16="http://schemas.microsoft.com/office/drawing/2014/main" id="{821AD329-8242-1285-7068-3881AF496D4B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1795463"/>
            <a:ext cx="762000" cy="665162"/>
            <a:chOff x="1110" y="2656"/>
            <a:chExt cx="1549" cy="1351"/>
          </a:xfrm>
        </p:grpSpPr>
        <p:sp>
          <p:nvSpPr>
            <p:cNvPr id="5149" name="AutoShape 4">
              <a:extLst>
                <a:ext uri="{FF2B5EF4-FFF2-40B4-BE49-F238E27FC236}">
                  <a16:creationId xmlns:a16="http://schemas.microsoft.com/office/drawing/2014/main" id="{01A628D6-87F1-5529-28AA-263B07729DC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  <a:defRPr/>
              </a:pPr>
              <a:endParaRPr lang="en-US" altLang="en-US" sz="1800"/>
            </a:p>
          </p:txBody>
        </p:sp>
        <p:sp>
          <p:nvSpPr>
            <p:cNvPr id="5150" name="AutoShape 5">
              <a:extLst>
                <a:ext uri="{FF2B5EF4-FFF2-40B4-BE49-F238E27FC236}">
                  <a16:creationId xmlns:a16="http://schemas.microsoft.com/office/drawing/2014/main" id="{42F7D39D-D77C-604B-3960-03DA9FBEA03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  <a:defRPr/>
              </a:pPr>
              <a:endParaRPr lang="en-US" altLang="en-US" sz="1800"/>
            </a:p>
          </p:txBody>
        </p:sp>
        <p:sp>
          <p:nvSpPr>
            <p:cNvPr id="6181" name="AutoShape 6">
              <a:extLst>
                <a:ext uri="{FF2B5EF4-FFF2-40B4-BE49-F238E27FC236}">
                  <a16:creationId xmlns:a16="http://schemas.microsoft.com/office/drawing/2014/main" id="{FAB8F807-C267-78D6-8E15-112BFFC9734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200" y="2737"/>
              <a:ext cx="1349" cy="1167"/>
            </a:xfrm>
            <a:prstGeom prst="hexagon">
              <a:avLst>
                <a:gd name="adj" fmla="val 28894"/>
                <a:gd name="vf" fmla="val 115470"/>
              </a:avLst>
            </a:prstGeom>
            <a:gradFill rotWithShape="1">
              <a:gsLst>
                <a:gs pos="0">
                  <a:srgbClr val="642607"/>
                </a:gs>
                <a:gs pos="100000">
                  <a:schemeClr val="accent2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VN" altLang="en-VN" sz="1800"/>
            </a:p>
          </p:txBody>
        </p:sp>
      </p:grpSp>
      <p:grpSp>
        <p:nvGrpSpPr>
          <p:cNvPr id="6149" name="Group 7">
            <a:extLst>
              <a:ext uri="{FF2B5EF4-FFF2-40B4-BE49-F238E27FC236}">
                <a16:creationId xmlns:a16="http://schemas.microsoft.com/office/drawing/2014/main" id="{200A7288-D6AE-AAC3-E3E7-576C611D5C19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2709863"/>
            <a:ext cx="762000" cy="665162"/>
            <a:chOff x="3174" y="2656"/>
            <a:chExt cx="1549" cy="1351"/>
          </a:xfrm>
        </p:grpSpPr>
        <p:sp>
          <p:nvSpPr>
            <p:cNvPr id="5146" name="AutoShape 8">
              <a:extLst>
                <a:ext uri="{FF2B5EF4-FFF2-40B4-BE49-F238E27FC236}">
                  <a16:creationId xmlns:a16="http://schemas.microsoft.com/office/drawing/2014/main" id="{E3D7255D-A46A-4661-6CEE-44435C6155C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  <a:defRPr/>
              </a:pPr>
              <a:endParaRPr lang="en-US" altLang="en-US" sz="1800"/>
            </a:p>
          </p:txBody>
        </p:sp>
        <p:sp>
          <p:nvSpPr>
            <p:cNvPr id="5147" name="AutoShape 9">
              <a:extLst>
                <a:ext uri="{FF2B5EF4-FFF2-40B4-BE49-F238E27FC236}">
                  <a16:creationId xmlns:a16="http://schemas.microsoft.com/office/drawing/2014/main" id="{56783B6B-FE3D-B587-D9B6-680D55E8054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  <a:defRPr/>
              </a:pPr>
              <a:endParaRPr lang="en-US" altLang="en-US" sz="1800"/>
            </a:p>
          </p:txBody>
        </p:sp>
        <p:sp>
          <p:nvSpPr>
            <p:cNvPr id="6178" name="AutoShape 10">
              <a:extLst>
                <a:ext uri="{FF2B5EF4-FFF2-40B4-BE49-F238E27FC236}">
                  <a16:creationId xmlns:a16="http://schemas.microsoft.com/office/drawing/2014/main" id="{DF54F106-19E4-ED60-B2EE-8507AC7ABC6D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64" y="2737"/>
              <a:ext cx="1349" cy="1167"/>
            </a:xfrm>
            <a:prstGeom prst="hexagon">
              <a:avLst>
                <a:gd name="adj" fmla="val 28894"/>
                <a:gd name="vf" fmla="val 115470"/>
              </a:avLst>
            </a:prstGeom>
            <a:gradFill rotWithShape="1">
              <a:gsLst>
                <a:gs pos="0">
                  <a:srgbClr val="223E69"/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VN" altLang="en-VN" sz="1800"/>
            </a:p>
          </p:txBody>
        </p:sp>
      </p:grpSp>
      <p:sp>
        <p:nvSpPr>
          <p:cNvPr id="5126" name="Line 11">
            <a:extLst>
              <a:ext uri="{FF2B5EF4-FFF2-40B4-BE49-F238E27FC236}">
                <a16:creationId xmlns:a16="http://schemas.microsoft.com/office/drawing/2014/main" id="{B0C4E851-10BA-1F2E-70F9-481A29723D98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2405063"/>
            <a:ext cx="5157788" cy="11112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5127" name="Text Box 12">
            <a:extLst>
              <a:ext uri="{FF2B5EF4-FFF2-40B4-BE49-F238E27FC236}">
                <a16:creationId xmlns:a16="http://schemas.microsoft.com/office/drawing/2014/main" id="{5335AA58-A394-8045-46BE-5E44A150ED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1309" y="1928813"/>
            <a:ext cx="3094117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600" b="1" dirty="0" err="1"/>
              <a:t>Phân</a:t>
            </a:r>
            <a:r>
              <a:rPr lang="en-US" altLang="en-US" sz="1600" b="1" dirty="0"/>
              <a:t> </a:t>
            </a:r>
            <a:r>
              <a:rPr lang="en-US" altLang="en-US" sz="1600" b="1" dirty="0" err="1"/>
              <a:t>tích</a:t>
            </a:r>
            <a:r>
              <a:rPr lang="en-US" altLang="en-US" sz="1600" b="1" dirty="0"/>
              <a:t> </a:t>
            </a:r>
            <a:r>
              <a:rPr lang="en-US" altLang="en-US" sz="1600" b="1" dirty="0" err="1"/>
              <a:t>và</a:t>
            </a:r>
            <a:r>
              <a:rPr lang="en-US" altLang="en-US" sz="1600" b="1" dirty="0"/>
              <a:t> </a:t>
            </a:r>
            <a:r>
              <a:rPr lang="en-US" altLang="en-US" sz="1600" b="1" dirty="0" err="1"/>
              <a:t>thiết</a:t>
            </a:r>
            <a:r>
              <a:rPr lang="en-US" altLang="en-US" sz="1600" b="1" dirty="0"/>
              <a:t> </a:t>
            </a:r>
            <a:r>
              <a:rPr lang="en-US" altLang="en-US" sz="1600" b="1" dirty="0" err="1"/>
              <a:t>kế</a:t>
            </a:r>
            <a:r>
              <a:rPr lang="en-US" altLang="en-US" sz="1600" b="1" dirty="0"/>
              <a:t> </a:t>
            </a:r>
            <a:r>
              <a:rPr lang="en-US" altLang="en-US" sz="1600" b="1" dirty="0" err="1"/>
              <a:t>hệ</a:t>
            </a:r>
            <a:r>
              <a:rPr lang="en-US" altLang="en-US" sz="1600" b="1" dirty="0"/>
              <a:t> </a:t>
            </a:r>
            <a:r>
              <a:rPr lang="en-US" altLang="en-US" sz="1600" b="1" dirty="0" err="1"/>
              <a:t>thống</a:t>
            </a:r>
            <a:endParaRPr lang="en-US" altLang="en-US" sz="1600" b="1" dirty="0"/>
          </a:p>
        </p:txBody>
      </p:sp>
      <p:sp>
        <p:nvSpPr>
          <p:cNvPr id="5128" name="Text Box 13">
            <a:extLst>
              <a:ext uri="{FF2B5EF4-FFF2-40B4-BE49-F238E27FC236}">
                <a16:creationId xmlns:a16="http://schemas.microsoft.com/office/drawing/2014/main" id="{2475D8F0-F311-5ED1-D994-B7112D20E46D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025650" y="1893888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2400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5129" name="Line 14">
            <a:extLst>
              <a:ext uri="{FF2B5EF4-FFF2-40B4-BE49-F238E27FC236}">
                <a16:creationId xmlns:a16="http://schemas.microsoft.com/office/drawing/2014/main" id="{361E46B6-128C-05D3-4515-14FFD256BB1D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38400" y="3268663"/>
            <a:ext cx="5157788" cy="50800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5130" name="Text Box 15">
            <a:extLst>
              <a:ext uri="{FF2B5EF4-FFF2-40B4-BE49-F238E27FC236}">
                <a16:creationId xmlns:a16="http://schemas.microsoft.com/office/drawing/2014/main" id="{A6EBA9D3-F9E9-1CB5-D1F9-BDE15585C0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16573" y="2792413"/>
            <a:ext cx="1781257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600" b="1" dirty="0" err="1"/>
              <a:t>Công</a:t>
            </a:r>
            <a:r>
              <a:rPr lang="en-US" altLang="en-US" sz="1600" b="1" dirty="0"/>
              <a:t> </a:t>
            </a:r>
            <a:r>
              <a:rPr lang="en-US" altLang="en-US" sz="1600" b="1" dirty="0" err="1"/>
              <a:t>cụ</a:t>
            </a:r>
            <a:r>
              <a:rPr lang="en-US" altLang="en-US" sz="1600" b="1" dirty="0"/>
              <a:t> </a:t>
            </a:r>
            <a:r>
              <a:rPr lang="en-US" altLang="en-US" sz="1600" b="1" dirty="0" err="1"/>
              <a:t>thiết</a:t>
            </a:r>
            <a:r>
              <a:rPr lang="en-US" altLang="en-US" sz="1600" b="1" dirty="0"/>
              <a:t> </a:t>
            </a:r>
            <a:r>
              <a:rPr lang="en-US" altLang="en-US" sz="1600" b="1" dirty="0" err="1"/>
              <a:t>kế</a:t>
            </a:r>
            <a:endParaRPr lang="en-US" altLang="en-US" sz="1600" b="1" dirty="0"/>
          </a:p>
        </p:txBody>
      </p:sp>
      <p:sp>
        <p:nvSpPr>
          <p:cNvPr id="5131" name="Text Box 16">
            <a:extLst>
              <a:ext uri="{FF2B5EF4-FFF2-40B4-BE49-F238E27FC236}">
                <a16:creationId xmlns:a16="http://schemas.microsoft.com/office/drawing/2014/main" id="{9A165BC7-F381-AE9E-5607-E9E44CB4333D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025650" y="2808288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2400" b="1">
                <a:solidFill>
                  <a:schemeClr val="bg1"/>
                </a:solidFill>
              </a:rPr>
              <a:t>2</a:t>
            </a:r>
          </a:p>
        </p:txBody>
      </p:sp>
      <p:grpSp>
        <p:nvGrpSpPr>
          <p:cNvPr id="6156" name="Group 17">
            <a:extLst>
              <a:ext uri="{FF2B5EF4-FFF2-40B4-BE49-F238E27FC236}">
                <a16:creationId xmlns:a16="http://schemas.microsoft.com/office/drawing/2014/main" id="{1B3CFF2D-7099-275B-ADEE-480C0CF5F36D}"/>
              </a:ext>
            </a:extLst>
          </p:cNvPr>
          <p:cNvGrpSpPr>
            <a:grpSpLocks/>
          </p:cNvGrpSpPr>
          <p:nvPr/>
        </p:nvGrpSpPr>
        <p:grpSpPr bwMode="auto">
          <a:xfrm>
            <a:off x="1828800" y="3602038"/>
            <a:ext cx="762000" cy="665162"/>
            <a:chOff x="1110" y="2656"/>
            <a:chExt cx="1549" cy="1351"/>
          </a:xfrm>
        </p:grpSpPr>
        <p:sp>
          <p:nvSpPr>
            <p:cNvPr id="5143" name="AutoShape 18">
              <a:extLst>
                <a:ext uri="{FF2B5EF4-FFF2-40B4-BE49-F238E27FC236}">
                  <a16:creationId xmlns:a16="http://schemas.microsoft.com/office/drawing/2014/main" id="{62E2F1AD-8F97-DCCF-6AD7-BBF8A6177F7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  <a:defRPr/>
              </a:pPr>
              <a:endParaRPr lang="en-US" altLang="en-US" sz="1800"/>
            </a:p>
          </p:txBody>
        </p:sp>
        <p:sp>
          <p:nvSpPr>
            <p:cNvPr id="5144" name="AutoShape 19">
              <a:extLst>
                <a:ext uri="{FF2B5EF4-FFF2-40B4-BE49-F238E27FC236}">
                  <a16:creationId xmlns:a16="http://schemas.microsoft.com/office/drawing/2014/main" id="{ABE890DF-3D31-4156-AF2D-F0E34EC2E069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  <a:defRPr/>
              </a:pPr>
              <a:endParaRPr lang="en-US" altLang="en-US" sz="1800"/>
            </a:p>
          </p:txBody>
        </p:sp>
        <p:sp>
          <p:nvSpPr>
            <p:cNvPr id="6175" name="AutoShape 20">
              <a:extLst>
                <a:ext uri="{FF2B5EF4-FFF2-40B4-BE49-F238E27FC236}">
                  <a16:creationId xmlns:a16="http://schemas.microsoft.com/office/drawing/2014/main" id="{BBB28776-34B0-E095-E5C3-5C1C40B1699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200" y="2737"/>
              <a:ext cx="1349" cy="1167"/>
            </a:xfrm>
            <a:prstGeom prst="hexagon">
              <a:avLst>
                <a:gd name="adj" fmla="val 28894"/>
                <a:gd name="vf" fmla="val 115470"/>
              </a:avLst>
            </a:prstGeom>
            <a:gradFill rotWithShape="1">
              <a:gsLst>
                <a:gs pos="0">
                  <a:srgbClr val="642607"/>
                </a:gs>
                <a:gs pos="100000">
                  <a:schemeClr val="accent2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VN" altLang="en-VN" sz="1800"/>
            </a:p>
          </p:txBody>
        </p:sp>
      </p:grpSp>
      <p:grpSp>
        <p:nvGrpSpPr>
          <p:cNvPr id="6157" name="Group 21">
            <a:extLst>
              <a:ext uri="{FF2B5EF4-FFF2-40B4-BE49-F238E27FC236}">
                <a16:creationId xmlns:a16="http://schemas.microsoft.com/office/drawing/2014/main" id="{E7C65878-7E2B-98E3-F009-EC8028251DC6}"/>
              </a:ext>
            </a:extLst>
          </p:cNvPr>
          <p:cNvGrpSpPr>
            <a:grpSpLocks/>
          </p:cNvGrpSpPr>
          <p:nvPr/>
        </p:nvGrpSpPr>
        <p:grpSpPr bwMode="auto">
          <a:xfrm>
            <a:off x="1787525" y="4505325"/>
            <a:ext cx="762000" cy="665163"/>
            <a:chOff x="3174" y="2656"/>
            <a:chExt cx="1549" cy="1351"/>
          </a:xfrm>
        </p:grpSpPr>
        <p:sp>
          <p:nvSpPr>
            <p:cNvPr id="5140" name="AutoShape 22">
              <a:extLst>
                <a:ext uri="{FF2B5EF4-FFF2-40B4-BE49-F238E27FC236}">
                  <a16:creationId xmlns:a16="http://schemas.microsoft.com/office/drawing/2014/main" id="{AA08EAF6-87CC-F512-5603-5D5281D5465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87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  <a:defRPr/>
              </a:pPr>
              <a:endParaRPr lang="en-US" altLang="en-US" sz="1800"/>
            </a:p>
          </p:txBody>
        </p:sp>
        <p:sp>
          <p:nvSpPr>
            <p:cNvPr id="5141" name="AutoShape 23">
              <a:extLst>
                <a:ext uri="{FF2B5EF4-FFF2-40B4-BE49-F238E27FC236}">
                  <a16:creationId xmlns:a16="http://schemas.microsoft.com/office/drawing/2014/main" id="{6D6A9B00-FDF9-DFA7-55B1-614C3C5C719B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174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  <a:defRPr/>
              </a:pPr>
              <a:endParaRPr lang="en-US" altLang="en-US" sz="1800"/>
            </a:p>
          </p:txBody>
        </p:sp>
        <p:sp>
          <p:nvSpPr>
            <p:cNvPr id="6172" name="AutoShape 24">
              <a:extLst>
                <a:ext uri="{FF2B5EF4-FFF2-40B4-BE49-F238E27FC236}">
                  <a16:creationId xmlns:a16="http://schemas.microsoft.com/office/drawing/2014/main" id="{ADCEDFD9-7C0D-1EE5-91C8-DBBE0524C593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264" y="2737"/>
              <a:ext cx="1349" cy="1167"/>
            </a:xfrm>
            <a:prstGeom prst="hexagon">
              <a:avLst>
                <a:gd name="adj" fmla="val 28894"/>
                <a:gd name="vf" fmla="val 115470"/>
              </a:avLst>
            </a:prstGeom>
            <a:gradFill rotWithShape="1">
              <a:gsLst>
                <a:gs pos="0">
                  <a:srgbClr val="223E69"/>
                </a:gs>
                <a:gs pos="100000">
                  <a:schemeClr val="accent1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endParaRPr lang="en-VN" altLang="en-VN" sz="1800"/>
            </a:p>
          </p:txBody>
        </p:sp>
      </p:grpSp>
      <p:sp>
        <p:nvSpPr>
          <p:cNvPr id="5134" name="Line 25">
            <a:extLst>
              <a:ext uri="{FF2B5EF4-FFF2-40B4-BE49-F238E27FC236}">
                <a16:creationId xmlns:a16="http://schemas.microsoft.com/office/drawing/2014/main" id="{CAF37D45-B76F-937C-79EB-2315C79DC16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38400" y="4211638"/>
            <a:ext cx="5157788" cy="0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5135" name="Text Box 26">
            <a:extLst>
              <a:ext uri="{FF2B5EF4-FFF2-40B4-BE49-F238E27FC236}">
                <a16:creationId xmlns:a16="http://schemas.microsoft.com/office/drawing/2014/main" id="{E863B104-1676-A990-AE94-080C9AA9AE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3376" y="3737667"/>
            <a:ext cx="2109873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600" b="1" dirty="0"/>
              <a:t>Demo </a:t>
            </a:r>
            <a:r>
              <a:rPr lang="en-US" altLang="en-US" sz="1600" b="1" dirty="0" err="1"/>
              <a:t>chương</a:t>
            </a:r>
            <a:r>
              <a:rPr lang="en-US" altLang="en-US" sz="1600" b="1" dirty="0"/>
              <a:t> </a:t>
            </a:r>
            <a:r>
              <a:rPr lang="en-US" altLang="en-US" sz="1600" b="1" dirty="0" err="1"/>
              <a:t>trình</a:t>
            </a:r>
            <a:endParaRPr lang="en-US" altLang="en-US" sz="1600" b="1" dirty="0"/>
          </a:p>
        </p:txBody>
      </p:sp>
      <p:sp>
        <p:nvSpPr>
          <p:cNvPr id="5136" name="Text Box 27">
            <a:extLst>
              <a:ext uri="{FF2B5EF4-FFF2-40B4-BE49-F238E27FC236}">
                <a16:creationId xmlns:a16="http://schemas.microsoft.com/office/drawing/2014/main" id="{DC680BAD-FAC6-7CE1-7554-DE2627B9CBD6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025650" y="3700463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2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5137" name="Line 28">
            <a:extLst>
              <a:ext uri="{FF2B5EF4-FFF2-40B4-BE49-F238E27FC236}">
                <a16:creationId xmlns:a16="http://schemas.microsoft.com/office/drawing/2014/main" id="{4BBDC9BB-B2B5-3544-4085-9829064A5A26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8400" y="5126038"/>
            <a:ext cx="5157788" cy="4762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5138" name="Text Box 29">
            <a:extLst>
              <a:ext uri="{FF2B5EF4-FFF2-40B4-BE49-F238E27FC236}">
                <a16:creationId xmlns:a16="http://schemas.microsoft.com/office/drawing/2014/main" id="{E692777A-9DEA-A1E3-E429-42C883C22F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3376" y="4652066"/>
            <a:ext cx="1402948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600" b="1" dirty="0"/>
              <a:t>Demo CODE</a:t>
            </a:r>
          </a:p>
        </p:txBody>
      </p:sp>
      <p:sp>
        <p:nvSpPr>
          <p:cNvPr id="5139" name="Text Box 30">
            <a:extLst>
              <a:ext uri="{FF2B5EF4-FFF2-40B4-BE49-F238E27FC236}">
                <a16:creationId xmlns:a16="http://schemas.microsoft.com/office/drawing/2014/main" id="{91AE2A07-3771-535C-58B3-05BCC43586CA}"/>
              </a:ext>
            </a:extLst>
          </p:cNvPr>
          <p:cNvSpPr txBox="1">
            <a:spLocks noChangeArrowheads="1"/>
          </p:cNvSpPr>
          <p:nvPr/>
        </p:nvSpPr>
        <p:spPr bwMode="gray">
          <a:xfrm>
            <a:off x="2025650" y="4614863"/>
            <a:ext cx="3540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2400" b="1" dirty="0">
                <a:solidFill>
                  <a:schemeClr val="bg1"/>
                </a:solidFill>
              </a:rPr>
              <a:t>4</a:t>
            </a:r>
          </a:p>
        </p:txBody>
      </p:sp>
      <p:grpSp>
        <p:nvGrpSpPr>
          <p:cNvPr id="6164" name="Group 17">
            <a:extLst>
              <a:ext uri="{FF2B5EF4-FFF2-40B4-BE49-F238E27FC236}">
                <a16:creationId xmlns:a16="http://schemas.microsoft.com/office/drawing/2014/main" id="{07C87E86-952B-DFC2-E85F-1D6319C87754}"/>
              </a:ext>
            </a:extLst>
          </p:cNvPr>
          <p:cNvGrpSpPr>
            <a:grpSpLocks/>
          </p:cNvGrpSpPr>
          <p:nvPr/>
        </p:nvGrpSpPr>
        <p:grpSpPr bwMode="auto">
          <a:xfrm>
            <a:off x="1801813" y="5364163"/>
            <a:ext cx="762000" cy="665162"/>
            <a:chOff x="1110" y="2656"/>
            <a:chExt cx="1549" cy="1351"/>
          </a:xfrm>
        </p:grpSpPr>
        <p:sp>
          <p:nvSpPr>
            <p:cNvPr id="33" name="AutoShape 18">
              <a:extLst>
                <a:ext uri="{FF2B5EF4-FFF2-40B4-BE49-F238E27FC236}">
                  <a16:creationId xmlns:a16="http://schemas.microsoft.com/office/drawing/2014/main" id="{0FC9E472-6FBA-2077-8AB9-BBC08BD08AE5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solidFill>
              <a:srgbClr val="80808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C0C0C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  <a:defRPr/>
              </a:pPr>
              <a:endParaRPr lang="en-US" altLang="en-US" sz="1800"/>
            </a:p>
          </p:txBody>
        </p:sp>
        <p:sp>
          <p:nvSpPr>
            <p:cNvPr id="34" name="AutoShape 19">
              <a:extLst>
                <a:ext uri="{FF2B5EF4-FFF2-40B4-BE49-F238E27FC236}">
                  <a16:creationId xmlns:a16="http://schemas.microsoft.com/office/drawing/2014/main" id="{7BD1E91C-B9EB-9D91-F26D-B8F408F3CE5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10" y="2656"/>
              <a:ext cx="1536" cy="1328"/>
            </a:xfrm>
            <a:prstGeom prst="hexagon">
              <a:avLst>
                <a:gd name="adj" fmla="val 28916"/>
                <a:gd name="vf" fmla="val 115470"/>
              </a:avLst>
            </a:prstGeom>
            <a:gradFill rotWithShape="1">
              <a:gsLst>
                <a:gs pos="0">
                  <a:srgbClr val="E6E6E6"/>
                </a:gs>
                <a:gs pos="7500">
                  <a:srgbClr val="7D8496"/>
                </a:gs>
                <a:gs pos="26500">
                  <a:srgbClr val="E6E6E6"/>
                </a:gs>
                <a:gs pos="34000">
                  <a:srgbClr val="7D8496"/>
                </a:gs>
                <a:gs pos="46500">
                  <a:srgbClr val="E6E6E6"/>
                </a:gs>
                <a:gs pos="50000">
                  <a:srgbClr val="FFFFFF"/>
                </a:gs>
                <a:gs pos="53500">
                  <a:srgbClr val="E6E6E6"/>
                </a:gs>
                <a:gs pos="66000">
                  <a:srgbClr val="7D8496"/>
                </a:gs>
                <a:gs pos="73500">
                  <a:srgbClr val="E6E6E6"/>
                </a:gs>
                <a:gs pos="92500">
                  <a:srgbClr val="7D8496"/>
                </a:gs>
                <a:gs pos="100000">
                  <a:srgbClr val="E6E6E6"/>
                </a:gs>
              </a:gsLst>
              <a:lin ang="2700000" scaled="1"/>
            </a:gradFill>
            <a:ln w="9525">
              <a:solidFill>
                <a:srgbClr val="C0C0C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  <a:defRPr/>
              </a:pPr>
              <a:endParaRPr lang="en-US" altLang="en-US" sz="1800"/>
            </a:p>
          </p:txBody>
        </p:sp>
        <p:sp>
          <p:nvSpPr>
            <p:cNvPr id="6169" name="AutoShape 20">
              <a:extLst>
                <a:ext uri="{FF2B5EF4-FFF2-40B4-BE49-F238E27FC236}">
                  <a16:creationId xmlns:a16="http://schemas.microsoft.com/office/drawing/2014/main" id="{AB4B1F0A-94E3-FE5E-8D7D-0D03960B79B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1123" y="2679"/>
              <a:ext cx="1349" cy="1167"/>
            </a:xfrm>
            <a:prstGeom prst="hexagon">
              <a:avLst>
                <a:gd name="adj" fmla="val 28894"/>
                <a:gd name="vf" fmla="val 115470"/>
              </a:avLst>
            </a:prstGeom>
            <a:gradFill rotWithShape="1">
              <a:gsLst>
                <a:gs pos="0">
                  <a:srgbClr val="642607"/>
                </a:gs>
                <a:gs pos="100000">
                  <a:schemeClr val="accent2"/>
                </a:gs>
              </a:gsLst>
              <a:lin ang="27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pitchFamily="2" charset="2"/>
                <a:buChar char="§"/>
                <a:defRPr sz="2800"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pitchFamily="2" charset="2"/>
                <a:buChar char="§"/>
                <a:defRPr sz="2400"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ClrTx/>
                <a:buFontTx/>
                <a:buNone/>
              </a:pPr>
              <a:r>
                <a:rPr lang="en-US" altLang="en-VN" sz="1800"/>
                <a:t> </a:t>
              </a:r>
              <a:r>
                <a:rPr lang="en-US" altLang="en-VN" sz="2400" b="1">
                  <a:solidFill>
                    <a:schemeClr val="bg1"/>
                  </a:solidFill>
                </a:rPr>
                <a:t>5</a:t>
              </a:r>
            </a:p>
          </p:txBody>
        </p:sp>
      </p:grpSp>
      <p:sp>
        <p:nvSpPr>
          <p:cNvPr id="36" name="Line 28">
            <a:extLst>
              <a:ext uri="{FF2B5EF4-FFF2-40B4-BE49-F238E27FC236}">
                <a16:creationId xmlns:a16="http://schemas.microsoft.com/office/drawing/2014/main" id="{69B3A975-D3A0-7775-489D-0DA6CC2DF8C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438400" y="6018213"/>
            <a:ext cx="5157788" cy="0"/>
          </a:xfrm>
          <a:prstGeom prst="line">
            <a:avLst/>
          </a:prstGeom>
          <a:noFill/>
          <a:ln w="25400">
            <a:solidFill>
              <a:srgbClr val="C0C0C0"/>
            </a:solidFill>
            <a:prstDash val="sysDot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>
              <a:latin typeface="Arial" charset="0"/>
            </a:endParaRPr>
          </a:p>
        </p:txBody>
      </p:sp>
      <p:sp>
        <p:nvSpPr>
          <p:cNvPr id="37" name="Text Box 29">
            <a:extLst>
              <a:ext uri="{FF2B5EF4-FFF2-40B4-BE49-F238E27FC236}">
                <a16:creationId xmlns:a16="http://schemas.microsoft.com/office/drawing/2014/main" id="{34AD9840-1E57-3EF7-E84A-833FB801BC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43376" y="5539479"/>
            <a:ext cx="1039067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600" b="1" dirty="0" err="1"/>
              <a:t>Tổng</a:t>
            </a:r>
            <a:r>
              <a:rPr lang="en-US" altLang="en-US" sz="1600" b="1" dirty="0"/>
              <a:t> </a:t>
            </a:r>
            <a:r>
              <a:rPr lang="en-US" altLang="en-US" sz="1600" b="1" dirty="0" err="1"/>
              <a:t>kết</a:t>
            </a:r>
            <a:endParaRPr lang="en-US" altLang="en-US" sz="1600" b="1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1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5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7" grpId="0"/>
      <p:bldP spid="5130" grpId="0"/>
      <p:bldP spid="5135" grpId="0"/>
      <p:bldP spid="5138" grpId="0"/>
      <p:bldP spid="3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2">
            <a:extLst>
              <a:ext uri="{FF2B5EF4-FFF2-40B4-BE49-F238E27FC236}">
                <a16:creationId xmlns:a16="http://schemas.microsoft.com/office/drawing/2014/main" id="{082C2F78-3F4D-A4AA-69CD-08D94757EE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0825" y="476250"/>
            <a:ext cx="8356600" cy="563563"/>
          </a:xfrm>
        </p:spPr>
        <p:txBody>
          <a:bodyPr/>
          <a:lstStyle/>
          <a:p>
            <a:pPr>
              <a:defRPr/>
            </a:pPr>
            <a:r>
              <a:rPr lang="en-US" altLang="en-US" dirty="0"/>
              <a:t>1. </a:t>
            </a:r>
            <a:r>
              <a:rPr lang="en-US" altLang="en-US" sz="2400" dirty="0" err="1"/>
              <a:t>Phân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tích</a:t>
            </a:r>
            <a:r>
              <a:rPr lang="en-US" altLang="en-US" sz="2400" dirty="0"/>
              <a:t> </a:t>
            </a:r>
            <a:r>
              <a:rPr lang="en-US" altLang="en-US" sz="2400" dirty="0" err="1"/>
              <a:t>và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thiết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kế</a:t>
            </a:r>
            <a:r>
              <a:rPr lang="en-US" altLang="en-US" sz="2400" dirty="0"/>
              <a:t> </a:t>
            </a:r>
            <a:r>
              <a:rPr lang="en-US" altLang="en-US" sz="2400" dirty="0" err="1"/>
              <a:t>hệ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thống</a:t>
            </a:r>
            <a:endParaRPr lang="en-US" altLang="en-US" sz="2400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EE3E7266-83B4-DADE-E58F-778F9DB7DA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8825" y="1601788"/>
            <a:ext cx="7470775" cy="4341812"/>
          </a:xfrm>
        </p:spPr>
        <p:txBody>
          <a:bodyPr/>
          <a:lstStyle/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pitchFamily="2" charset="2"/>
              <a:buChar char="v"/>
              <a:defRPr/>
            </a:pPr>
            <a:r>
              <a:rPr lang="en-US" sz="1800" b="1" dirty="0" err="1"/>
              <a:t>Tên</a:t>
            </a:r>
            <a:r>
              <a:rPr lang="en-US" sz="1800" b="1" dirty="0"/>
              <a:t> </a:t>
            </a:r>
            <a:r>
              <a:rPr lang="en-US" sz="1800" b="1" dirty="0" err="1"/>
              <a:t>đề</a:t>
            </a:r>
            <a:r>
              <a:rPr lang="en-US" sz="1800" b="1" dirty="0"/>
              <a:t> </a:t>
            </a:r>
            <a:r>
              <a:rPr lang="en-US" sz="1800" b="1" dirty="0" err="1"/>
              <a:t>tài</a:t>
            </a:r>
            <a:r>
              <a:rPr lang="en-US" sz="1800" b="1" dirty="0"/>
              <a:t>.</a:t>
            </a: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Siêu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website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online .</a:t>
            </a:r>
            <a:endParaRPr lang="en-US" altLang="en-US" sz="32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08733-38AD-B6E5-2EDE-7292B64B8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8575"/>
            <a:ext cx="2111375" cy="25400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2">
            <a:extLst>
              <a:ext uri="{FF2B5EF4-FFF2-40B4-BE49-F238E27FC236}">
                <a16:creationId xmlns:a16="http://schemas.microsoft.com/office/drawing/2014/main" id="{082C2F78-3F4D-A4AA-69CD-08D94757EE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0825" y="476250"/>
            <a:ext cx="8356600" cy="563563"/>
          </a:xfrm>
        </p:spPr>
        <p:txBody>
          <a:bodyPr/>
          <a:lstStyle/>
          <a:p>
            <a:pPr>
              <a:defRPr/>
            </a:pPr>
            <a:r>
              <a:rPr lang="en-US" altLang="en-US" dirty="0"/>
              <a:t>1. </a:t>
            </a:r>
            <a:r>
              <a:rPr lang="en-US" altLang="en-US" sz="2400" dirty="0" err="1"/>
              <a:t>Phân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tích</a:t>
            </a:r>
            <a:r>
              <a:rPr lang="en-US" altLang="en-US" sz="2400" dirty="0"/>
              <a:t> </a:t>
            </a:r>
            <a:r>
              <a:rPr lang="en-US" altLang="en-US" sz="2400" dirty="0" err="1"/>
              <a:t>và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thiết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kế</a:t>
            </a:r>
            <a:r>
              <a:rPr lang="en-US" altLang="en-US" sz="2400" dirty="0"/>
              <a:t> </a:t>
            </a:r>
            <a:r>
              <a:rPr lang="en-US" altLang="en-US" sz="2400" dirty="0" err="1"/>
              <a:t>hệ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thống</a:t>
            </a:r>
            <a:endParaRPr lang="en-US" altLang="en-US" sz="2400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EE3E7266-83B4-DADE-E58F-778F9DB7DA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8825" y="1601788"/>
            <a:ext cx="7773615" cy="4341812"/>
          </a:xfrm>
        </p:spPr>
        <p:txBody>
          <a:bodyPr/>
          <a:lstStyle/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pitchFamily="2" charset="2"/>
              <a:buChar char="v"/>
              <a:defRPr/>
            </a:pPr>
            <a:r>
              <a:rPr lang="en-US" sz="1800" b="1" dirty="0" err="1"/>
              <a:t>Phân</a:t>
            </a:r>
            <a:r>
              <a:rPr lang="en-US" sz="1800" b="1" dirty="0"/>
              <a:t> </a:t>
            </a:r>
            <a:r>
              <a:rPr lang="en-US" sz="1800" b="1" dirty="0" err="1"/>
              <a:t>tích</a:t>
            </a:r>
            <a:r>
              <a:rPr lang="en-US" sz="1800" b="1" dirty="0"/>
              <a:t> </a:t>
            </a:r>
            <a:r>
              <a:rPr lang="en-US" sz="1800" b="1" dirty="0" err="1"/>
              <a:t>các</a:t>
            </a:r>
            <a:r>
              <a:rPr lang="en-US" sz="1800" b="1" dirty="0"/>
              <a:t> </a:t>
            </a:r>
            <a:r>
              <a:rPr lang="en-US" sz="1800" b="1" dirty="0" err="1"/>
              <a:t>nội</a:t>
            </a:r>
            <a:r>
              <a:rPr lang="en-US" sz="1800" b="1" dirty="0"/>
              <a:t> dung </a:t>
            </a:r>
            <a:r>
              <a:rPr lang="en-US" sz="1800" b="1" dirty="0" err="1"/>
              <a:t>chính</a:t>
            </a:r>
            <a:r>
              <a:rPr lang="en-US" sz="1800" b="1" dirty="0"/>
              <a:t> </a:t>
            </a:r>
            <a:r>
              <a:rPr lang="en-US" sz="1800" b="1" dirty="0" err="1"/>
              <a:t>của</a:t>
            </a:r>
            <a:r>
              <a:rPr lang="en-US" sz="1800" b="1" dirty="0"/>
              <a:t> web.</a:t>
            </a: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Thanh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&lt;head&gt;.</a:t>
            </a: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Thanh menu &lt;nav&gt;.</a:t>
            </a:r>
          </a:p>
          <a:p>
            <a:pPr marL="742950" lvl="2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mục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kiếm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Ưu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đãi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Sống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khoẻ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đáp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Cửa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altLang="en-US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alt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hiển</a:t>
            </a: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quảng</a:t>
            </a: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&lt;section&gt;.</a:t>
            </a: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alt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alt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&lt;section&gt;.</a:t>
            </a:r>
          </a:p>
          <a:p>
            <a:pPr marL="742950" lvl="2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Thuốc</a:t>
            </a:r>
            <a:endParaRPr lang="en-US" altLang="en-US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2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endParaRPr lang="en-US" altLang="en-US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2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Vật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y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endParaRPr lang="en-US" altLang="en-US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lvl="2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Mỹ</a:t>
            </a:r>
            <a:r>
              <a:rPr lang="en-US" altLang="en-US" sz="14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4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endParaRPr lang="en-US" altLang="en-US" sz="14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Thanh </a:t>
            </a:r>
            <a:r>
              <a:rPr lang="en-US" alt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8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altLang="en-US" sz="18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&lt;footer&gt;.</a:t>
            </a:r>
            <a:endParaRPr lang="en-US" altLang="en-US" sz="32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08733-38AD-B6E5-2EDE-7292B64B8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8575"/>
            <a:ext cx="2111375" cy="25400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828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1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1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1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1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1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1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1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61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61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61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61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61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61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61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61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61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61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1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61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61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61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2">
            <a:extLst>
              <a:ext uri="{FF2B5EF4-FFF2-40B4-BE49-F238E27FC236}">
                <a16:creationId xmlns:a16="http://schemas.microsoft.com/office/drawing/2014/main" id="{082C2F78-3F4D-A4AA-69CD-08D94757EE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0825" y="476250"/>
            <a:ext cx="8356600" cy="563563"/>
          </a:xfrm>
        </p:spPr>
        <p:txBody>
          <a:bodyPr/>
          <a:lstStyle/>
          <a:p>
            <a:pPr>
              <a:defRPr/>
            </a:pPr>
            <a:r>
              <a:rPr lang="en-US" altLang="en-US" dirty="0"/>
              <a:t>1. </a:t>
            </a:r>
            <a:r>
              <a:rPr lang="en-US" altLang="en-US" sz="2400" dirty="0" err="1"/>
              <a:t>Phân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tích</a:t>
            </a:r>
            <a:r>
              <a:rPr lang="en-US" altLang="en-US" sz="2400" dirty="0"/>
              <a:t> </a:t>
            </a:r>
            <a:r>
              <a:rPr lang="en-US" altLang="en-US" sz="2400" dirty="0" err="1"/>
              <a:t>và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thiết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kế</a:t>
            </a:r>
            <a:r>
              <a:rPr lang="en-US" altLang="en-US" sz="2400" dirty="0"/>
              <a:t> </a:t>
            </a:r>
            <a:r>
              <a:rPr lang="en-US" altLang="en-US" sz="2400" dirty="0" err="1"/>
              <a:t>hệ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thống</a:t>
            </a:r>
            <a:endParaRPr lang="en-US" altLang="en-US" sz="2400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EE3E7266-83B4-DADE-E58F-778F9DB7DA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8825" y="1601788"/>
            <a:ext cx="7470775" cy="4341812"/>
          </a:xfrm>
        </p:spPr>
        <p:txBody>
          <a:bodyPr/>
          <a:lstStyle/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pitchFamily="2" charset="2"/>
              <a:buChar char="v"/>
              <a:defRPr/>
            </a:pPr>
            <a:r>
              <a:rPr lang="en-US" sz="1800" b="1" dirty="0" err="1"/>
              <a:t>Thiết</a:t>
            </a:r>
            <a:r>
              <a:rPr lang="en-US" sz="1800" b="1" dirty="0"/>
              <a:t> </a:t>
            </a:r>
            <a:r>
              <a:rPr lang="en-US" sz="1800" b="1" dirty="0" err="1"/>
              <a:t>kế</a:t>
            </a:r>
            <a:r>
              <a:rPr lang="en-US" sz="1800" b="1" dirty="0"/>
              <a:t> </a:t>
            </a:r>
            <a:r>
              <a:rPr lang="en-US" sz="1800" b="1" dirty="0" err="1"/>
              <a:t>thanh</a:t>
            </a:r>
            <a:r>
              <a:rPr lang="en-US" sz="1800" b="1" dirty="0"/>
              <a:t> menu.</a:t>
            </a:r>
            <a:endParaRPr lang="en-US" altLang="en-US" sz="32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08733-38AD-B6E5-2EDE-7292B64B8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8575"/>
            <a:ext cx="2111375" cy="25400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5B64F5-97FD-C731-8D07-2E453E481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9" y="2060848"/>
            <a:ext cx="9015105" cy="3126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502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2">
            <a:extLst>
              <a:ext uri="{FF2B5EF4-FFF2-40B4-BE49-F238E27FC236}">
                <a16:creationId xmlns:a16="http://schemas.microsoft.com/office/drawing/2014/main" id="{082C2F78-3F4D-A4AA-69CD-08D94757EE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50825" y="476250"/>
            <a:ext cx="8356600" cy="563563"/>
          </a:xfrm>
        </p:spPr>
        <p:txBody>
          <a:bodyPr/>
          <a:lstStyle/>
          <a:p>
            <a:pPr>
              <a:defRPr/>
            </a:pPr>
            <a:r>
              <a:rPr lang="en-US" altLang="en-US" dirty="0"/>
              <a:t>1. </a:t>
            </a:r>
            <a:r>
              <a:rPr lang="en-US" altLang="en-US" sz="2400" dirty="0" err="1"/>
              <a:t>Phân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tích</a:t>
            </a:r>
            <a:r>
              <a:rPr lang="en-US" altLang="en-US" sz="2400" dirty="0"/>
              <a:t> </a:t>
            </a:r>
            <a:r>
              <a:rPr lang="en-US" altLang="en-US" sz="2400" dirty="0" err="1"/>
              <a:t>và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thiết</a:t>
            </a:r>
            <a:r>
              <a:rPr lang="en-US" altLang="en-US" sz="2400" dirty="0"/>
              <a:t> </a:t>
            </a:r>
            <a:r>
              <a:rPr lang="en-US" altLang="en-US" sz="2400" dirty="0" err="1"/>
              <a:t>kế</a:t>
            </a:r>
            <a:r>
              <a:rPr lang="en-US" altLang="en-US" sz="2400" dirty="0"/>
              <a:t> </a:t>
            </a:r>
            <a:r>
              <a:rPr lang="en-US" altLang="en-US" sz="2400" dirty="0" err="1"/>
              <a:t>hệ</a:t>
            </a:r>
            <a:r>
              <a:rPr lang="en-US" altLang="en-US" sz="2400" dirty="0"/>
              <a:t> </a:t>
            </a:r>
            <a:r>
              <a:rPr lang="en-US" altLang="en-US" sz="2400" dirty="0" err="1"/>
              <a:t>thống</a:t>
            </a:r>
            <a:endParaRPr lang="en-US" altLang="en-US" sz="2400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EE3E7266-83B4-DADE-E58F-778F9DB7DA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58825" y="1601788"/>
            <a:ext cx="7470775" cy="4341812"/>
          </a:xfrm>
        </p:spPr>
        <p:txBody>
          <a:bodyPr/>
          <a:lstStyle/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pitchFamily="2" charset="2"/>
              <a:buChar char="v"/>
              <a:defRPr/>
            </a:pPr>
            <a:r>
              <a:rPr lang="en-US" sz="1800" b="1" dirty="0" err="1"/>
              <a:t>Thiết</a:t>
            </a:r>
            <a:r>
              <a:rPr lang="en-US" sz="1800" b="1" dirty="0"/>
              <a:t> </a:t>
            </a:r>
            <a:r>
              <a:rPr lang="en-US" sz="1800" b="1" dirty="0" err="1"/>
              <a:t>kế</a:t>
            </a:r>
            <a:r>
              <a:rPr lang="en-US" sz="1800" b="1" dirty="0"/>
              <a:t> </a:t>
            </a:r>
            <a:r>
              <a:rPr lang="en-US" sz="1800" b="1" dirty="0" err="1"/>
              <a:t>phần</a:t>
            </a:r>
            <a:r>
              <a:rPr lang="en-US" sz="1800" b="1" dirty="0"/>
              <a:t> </a:t>
            </a:r>
            <a:r>
              <a:rPr lang="en-US" sz="1800" b="1" dirty="0" err="1"/>
              <a:t>thêm</a:t>
            </a:r>
            <a:r>
              <a:rPr lang="en-US" sz="1800" b="1" dirty="0"/>
              <a:t> </a:t>
            </a:r>
            <a:r>
              <a:rPr lang="en-US" sz="1800" b="1" dirty="0" err="1"/>
              <a:t>giỏ</a:t>
            </a:r>
            <a:r>
              <a:rPr lang="en-US" sz="1800" b="1" dirty="0"/>
              <a:t> </a:t>
            </a:r>
            <a:r>
              <a:rPr lang="en-US" sz="1800" b="1" dirty="0" err="1"/>
              <a:t>hàng</a:t>
            </a:r>
            <a:r>
              <a:rPr lang="en-US" sz="1800" b="1" dirty="0"/>
              <a:t>.</a:t>
            </a:r>
            <a:endParaRPr lang="en-US" altLang="en-US" sz="32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08733-38AD-B6E5-2EDE-7292B64B8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8575"/>
            <a:ext cx="2111375" cy="254000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51B8C53-0D63-240D-F85F-33E3FCF5A1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1340768"/>
            <a:ext cx="1071284" cy="5177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54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AutoShape 9">
            <a:extLst>
              <a:ext uri="{FF2B5EF4-FFF2-40B4-BE49-F238E27FC236}">
                <a16:creationId xmlns:a16="http://schemas.microsoft.com/office/drawing/2014/main" id="{912C152A-784D-9DA5-17D2-41FE2ECB0124}"/>
              </a:ext>
            </a:extLst>
          </p:cNvPr>
          <p:cNvSpPr>
            <a:spLocks noChangeAspect="1" noChangeArrowheads="1" noTextEdit="1"/>
          </p:cNvSpPr>
          <p:nvPr/>
        </p:nvSpPr>
        <p:spPr bwMode="gray">
          <a:xfrm flipH="1">
            <a:off x="4733925" y="3073400"/>
            <a:ext cx="857250" cy="1189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VN"/>
          </a:p>
        </p:txBody>
      </p:sp>
      <p:sp>
        <p:nvSpPr>
          <p:cNvPr id="20" name="Rectangle 3">
            <a:extLst>
              <a:ext uri="{FF2B5EF4-FFF2-40B4-BE49-F238E27FC236}">
                <a16:creationId xmlns:a16="http://schemas.microsoft.com/office/drawing/2014/main" id="{955BB2E1-EF7E-0DFF-C6C9-76BD01C9B1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0113" y="1601788"/>
            <a:ext cx="7329487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/>
              <a:t>HTML</a:t>
            </a:r>
            <a:r>
              <a:rPr lang="en-US" sz="2200" b="1" dirty="0"/>
              <a:t>:</a:t>
            </a: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index.html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(file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hợp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/>
              <a:t>CSS</a:t>
            </a:r>
            <a:r>
              <a:rPr lang="en-US" sz="2200" b="1" dirty="0"/>
              <a:t>:</a:t>
            </a: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style.css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slider.css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product.css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footer.css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addBox.css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97A8FB09-F90E-8707-ECBD-574FD3FFF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362E1ED-B9DD-0574-F624-0ED01EDA9E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11188" y="503238"/>
            <a:ext cx="7999412" cy="563562"/>
          </a:xfrm>
        </p:spPr>
        <p:txBody>
          <a:bodyPr/>
          <a:lstStyle/>
          <a:p>
            <a:pPr>
              <a:defRPr/>
            </a:pPr>
            <a:r>
              <a:rPr lang="en-US" altLang="en-US" dirty="0"/>
              <a:t>2. </a:t>
            </a:r>
            <a:r>
              <a:rPr lang="en-US" altLang="en-US" dirty="0" err="1"/>
              <a:t>Công</a:t>
            </a:r>
            <a:r>
              <a:rPr lang="en-US" altLang="en-US" dirty="0"/>
              <a:t> </a:t>
            </a:r>
            <a:r>
              <a:rPr lang="en-US" altLang="en-US" dirty="0" err="1"/>
              <a:t>cụ</a:t>
            </a:r>
            <a:r>
              <a:rPr lang="en-US" altLang="en-US" dirty="0"/>
              <a:t> </a:t>
            </a:r>
            <a:r>
              <a:rPr lang="en-US" altLang="en-US" dirty="0" err="1"/>
              <a:t>thiết</a:t>
            </a:r>
            <a:r>
              <a:rPr lang="en-US" altLang="en-US" dirty="0"/>
              <a:t> </a:t>
            </a:r>
            <a:r>
              <a:rPr lang="en-US" altLang="en-US" dirty="0" err="1"/>
              <a:t>kế</a:t>
            </a:r>
            <a:endParaRPr lang="en-US" altLang="en-US" sz="2400" dirty="0"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633F3517-9501-D8B9-AF51-501F3FF271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63787" y="1601788"/>
            <a:ext cx="7329487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/>
              <a:t>JS</a:t>
            </a:r>
            <a:r>
              <a:rPr lang="en-US" sz="2200" b="1" dirty="0"/>
              <a:t>:</a:t>
            </a: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form-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login.js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addBox.js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slider.js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1" indent="-342900" eaLnBrk="1" hangingPunct="1">
              <a:lnSpc>
                <a:spcPct val="150000"/>
              </a:lnSpc>
              <a:buClr>
                <a:schemeClr val="tx2"/>
              </a:buClr>
              <a:buFont typeface="Wingdings" charset="2"/>
              <a:buChar char="§"/>
              <a:defRPr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>
            <a:extLst>
              <a:ext uri="{FF2B5EF4-FFF2-40B4-BE49-F238E27FC236}">
                <a16:creationId xmlns:a16="http://schemas.microsoft.com/office/drawing/2014/main" id="{4AE3C907-B5EF-F220-BD6E-2652599333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2. Demo </a:t>
            </a:r>
            <a:r>
              <a:rPr lang="en-US" altLang="en-US" dirty="0" err="1"/>
              <a:t>Chương</a:t>
            </a:r>
            <a:r>
              <a:rPr lang="en-US" altLang="en-US" dirty="0"/>
              <a:t> </a:t>
            </a:r>
            <a:r>
              <a:rPr lang="en-US" altLang="en-US" dirty="0" err="1"/>
              <a:t>trình</a:t>
            </a:r>
            <a:endParaRPr lang="en-US" altLang="en-US" dirty="0"/>
          </a:p>
        </p:txBody>
      </p:sp>
      <p:grpSp>
        <p:nvGrpSpPr>
          <p:cNvPr id="10243" name="Group 3">
            <a:extLst>
              <a:ext uri="{FF2B5EF4-FFF2-40B4-BE49-F238E27FC236}">
                <a16:creationId xmlns:a16="http://schemas.microsoft.com/office/drawing/2014/main" id="{74F9BB53-5633-7184-C89B-1B816203E80C}"/>
              </a:ext>
            </a:extLst>
          </p:cNvPr>
          <p:cNvGrpSpPr>
            <a:grpSpLocks/>
          </p:cNvGrpSpPr>
          <p:nvPr/>
        </p:nvGrpSpPr>
        <p:grpSpPr bwMode="auto">
          <a:xfrm>
            <a:off x="1492250" y="3711575"/>
            <a:ext cx="4203700" cy="2020888"/>
            <a:chOff x="1127" y="2375"/>
            <a:chExt cx="2339" cy="1124"/>
          </a:xfrm>
        </p:grpSpPr>
        <p:sp>
          <p:nvSpPr>
            <p:cNvPr id="8208" name="Text Box 15">
              <a:extLst>
                <a:ext uri="{FF2B5EF4-FFF2-40B4-BE49-F238E27FC236}">
                  <a16:creationId xmlns:a16="http://schemas.microsoft.com/office/drawing/2014/main" id="{BB2DCA0A-B6CB-EA66-72C5-ED23CA5990D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27" y="237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  <p:sp>
          <p:nvSpPr>
            <p:cNvPr id="8211" name="Text Box 18">
              <a:extLst>
                <a:ext uri="{FF2B5EF4-FFF2-40B4-BE49-F238E27FC236}">
                  <a16:creationId xmlns:a16="http://schemas.microsoft.com/office/drawing/2014/main" id="{5B7F7F3A-0439-487F-C7D7-70717E7D64A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219" y="2956"/>
              <a:ext cx="247" cy="3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T</a:t>
              </a:r>
            </a:p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xt</a:t>
              </a:r>
            </a:p>
          </p:txBody>
        </p:sp>
        <p:sp>
          <p:nvSpPr>
            <p:cNvPr id="8212" name="Text Box 19">
              <a:extLst>
                <a:ext uri="{FF2B5EF4-FFF2-40B4-BE49-F238E27FC236}">
                  <a16:creationId xmlns:a16="http://schemas.microsoft.com/office/drawing/2014/main" id="{C7CD9926-2BA9-C7F1-4484-23744F1C440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38" y="329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86E181C8-C395-923D-E402-F05E2D4664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88" y="1268413"/>
            <a:ext cx="8939212" cy="4999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67AFA30-2080-1388-47D0-A62A8D02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>
            <a:extLst>
              <a:ext uri="{FF2B5EF4-FFF2-40B4-BE49-F238E27FC236}">
                <a16:creationId xmlns:a16="http://schemas.microsoft.com/office/drawing/2014/main" id="{4AE3C907-B5EF-F220-BD6E-2652599333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en-US" dirty="0"/>
              <a:t>3. Demo </a:t>
            </a:r>
            <a:r>
              <a:rPr lang="en-US" altLang="en-US" dirty="0" err="1"/>
              <a:t>Chương</a:t>
            </a:r>
            <a:r>
              <a:rPr lang="en-US" altLang="en-US" dirty="0"/>
              <a:t> </a:t>
            </a:r>
            <a:r>
              <a:rPr lang="en-US" altLang="en-US" dirty="0" err="1"/>
              <a:t>trình</a:t>
            </a:r>
            <a:endParaRPr lang="en-US" altLang="en-US" dirty="0"/>
          </a:p>
        </p:txBody>
      </p:sp>
      <p:grpSp>
        <p:nvGrpSpPr>
          <p:cNvPr id="10243" name="Group 3">
            <a:extLst>
              <a:ext uri="{FF2B5EF4-FFF2-40B4-BE49-F238E27FC236}">
                <a16:creationId xmlns:a16="http://schemas.microsoft.com/office/drawing/2014/main" id="{74F9BB53-5633-7184-C89B-1B816203E80C}"/>
              </a:ext>
            </a:extLst>
          </p:cNvPr>
          <p:cNvGrpSpPr>
            <a:grpSpLocks/>
          </p:cNvGrpSpPr>
          <p:nvPr/>
        </p:nvGrpSpPr>
        <p:grpSpPr bwMode="auto">
          <a:xfrm>
            <a:off x="1492250" y="3711575"/>
            <a:ext cx="4203700" cy="2020888"/>
            <a:chOff x="1127" y="2375"/>
            <a:chExt cx="2339" cy="1124"/>
          </a:xfrm>
        </p:grpSpPr>
        <p:sp>
          <p:nvSpPr>
            <p:cNvPr id="8208" name="Text Box 15">
              <a:extLst>
                <a:ext uri="{FF2B5EF4-FFF2-40B4-BE49-F238E27FC236}">
                  <a16:creationId xmlns:a16="http://schemas.microsoft.com/office/drawing/2014/main" id="{BB2DCA0A-B6CB-EA66-72C5-ED23CA5990D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127" y="237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  <p:sp>
          <p:nvSpPr>
            <p:cNvPr id="8211" name="Text Box 18">
              <a:extLst>
                <a:ext uri="{FF2B5EF4-FFF2-40B4-BE49-F238E27FC236}">
                  <a16:creationId xmlns:a16="http://schemas.microsoft.com/office/drawing/2014/main" id="{5B7F7F3A-0439-487F-C7D7-70717E7D64A4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3219" y="2956"/>
              <a:ext cx="247" cy="3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T</a:t>
              </a:r>
            </a:p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 dirty="0">
                  <a:solidFill>
                    <a:schemeClr val="bg1"/>
                  </a:solidFill>
                  <a:latin typeface="Verdana" charset="0"/>
                </a:rPr>
                <a:t>xt</a:t>
              </a:r>
            </a:p>
          </p:txBody>
        </p:sp>
        <p:sp>
          <p:nvSpPr>
            <p:cNvPr id="8212" name="Text Box 19">
              <a:extLst>
                <a:ext uri="{FF2B5EF4-FFF2-40B4-BE49-F238E27FC236}">
                  <a16:creationId xmlns:a16="http://schemas.microsoft.com/office/drawing/2014/main" id="{C7CD9926-2BA9-C7F1-4484-23744F1C4401}"/>
                </a:ext>
              </a:extLst>
            </p:cNvPr>
            <p:cNvSpPr txBox="1">
              <a:spLocks noChangeArrowheads="1"/>
            </p:cNvSpPr>
            <p:nvPr/>
          </p:nvSpPr>
          <p:spPr bwMode="gray">
            <a:xfrm>
              <a:off x="1638" y="3295"/>
              <a:ext cx="417" cy="20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817" dir="2708076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Clr>
                  <a:schemeClr val="tx2"/>
                </a:buClr>
                <a:buFont typeface="Wingdings" charset="2"/>
                <a:buChar char="§"/>
                <a:defRPr sz="2800"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accent1"/>
                </a:buClr>
                <a:buFont typeface="Wingdings" charset="2"/>
                <a:buChar char="§"/>
                <a:defRPr sz="2400"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tx1"/>
                </a:buClr>
                <a:buChar char="•"/>
                <a:defRPr sz="2000"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FontTx/>
                <a:buNone/>
                <a:defRPr/>
              </a:pPr>
              <a:r>
                <a:rPr lang="en-US" altLang="en-US" sz="1800" b="1">
                  <a:solidFill>
                    <a:schemeClr val="bg1"/>
                  </a:solidFill>
                  <a:latin typeface="Verdana" charset="0"/>
                </a:rPr>
                <a:t>Text</a:t>
              </a:r>
            </a:p>
          </p:txBody>
        </p:sp>
      </p:grp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967AFA30-2080-1388-47D0-A62A8D02F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00788" y="6370638"/>
            <a:ext cx="2111375" cy="265112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2"/>
              </a:buClr>
              <a:buFont typeface="Wingdings" charset="2"/>
              <a:buChar char="§"/>
              <a:defRPr sz="28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Font typeface="Wingdings" charset="2"/>
              <a:buChar char="§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lr>
                <a:schemeClr val="tx1"/>
              </a:buClr>
              <a:buChar char="•"/>
              <a:defRPr sz="20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ClrTx/>
              <a:buFontTx/>
              <a:buNone/>
              <a:defRPr/>
            </a:pPr>
            <a:endParaRPr lang="en-US" altLang="en-US" sz="1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ClrTx/>
              <a:buFontTx/>
              <a:buNone/>
              <a:defRPr/>
            </a:pPr>
            <a:r>
              <a:rPr lang="en-US" altLang="en-US" sz="1200" dirty="0" err="1">
                <a:solidFill>
                  <a:schemeClr val="bg1"/>
                </a:solidFill>
              </a:rPr>
              <a:t>Vũ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Hiền</a:t>
            </a:r>
            <a:r>
              <a:rPr lang="en-US" altLang="en-US" sz="1200" dirty="0">
                <a:solidFill>
                  <a:schemeClr val="bg1"/>
                </a:solidFill>
              </a:rPr>
              <a:t> </a:t>
            </a:r>
            <a:r>
              <a:rPr lang="en-US" altLang="en-US" sz="1200" dirty="0" err="1">
                <a:solidFill>
                  <a:schemeClr val="bg1"/>
                </a:solidFill>
              </a:rPr>
              <a:t>Lương</a:t>
            </a:r>
            <a:endParaRPr lang="en-US" altLang="en-US" sz="1200" dirty="0">
              <a:solidFill>
                <a:schemeClr val="bg1"/>
              </a:solidFill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BA3F8D8C-B7DB-3EC8-9E92-6F164C43B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5337" y="1176570"/>
            <a:ext cx="7329487" cy="4779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/>
          </a:extLst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anose="05000000000000000000" pitchFamily="2" charset="2"/>
              <a:buChar char="§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anose="05000000000000000000" pitchFamily="2" charset="2"/>
              <a:buChar char="§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-400050" eaLnBrk="1" hangingPunct="1">
              <a:lnSpc>
                <a:spcPct val="150000"/>
              </a:lnSpc>
              <a:buFont typeface="Wingdings" panose="05000000000000000000" pitchFamily="2" charset="2"/>
              <a:buChar char="v"/>
              <a:defRPr/>
            </a:pPr>
            <a:r>
              <a:rPr lang="en-US" sz="2400" b="1" dirty="0"/>
              <a:t>Giao </a:t>
            </a:r>
            <a:r>
              <a:rPr lang="en-US" sz="2400" b="1" dirty="0" err="1"/>
              <a:t>diện</a:t>
            </a:r>
            <a:r>
              <a:rPr lang="en-US" sz="2400" b="1" dirty="0"/>
              <a:t> </a:t>
            </a:r>
            <a:r>
              <a:rPr lang="en-US" sz="2400" b="1" dirty="0" err="1"/>
              <a:t>chính</a:t>
            </a:r>
            <a:r>
              <a:rPr lang="en-US" sz="2200" b="1" dirty="0"/>
              <a:t>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30B90F-C179-4041-574C-AA945DCAB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256" y="1728391"/>
            <a:ext cx="7329487" cy="4580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412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 3">
      <a:dk1>
        <a:srgbClr val="000000"/>
      </a:dk1>
      <a:lt1>
        <a:srgbClr val="FFFFFF"/>
      </a:lt1>
      <a:dk2>
        <a:srgbClr val="1D1F6F"/>
      </a:dk2>
      <a:lt2>
        <a:srgbClr val="C0C0C0"/>
      </a:lt2>
      <a:accent1>
        <a:srgbClr val="4987E3"/>
      </a:accent1>
      <a:accent2>
        <a:srgbClr val="D9520F"/>
      </a:accent2>
      <a:accent3>
        <a:srgbClr val="FFFFFF"/>
      </a:accent3>
      <a:accent4>
        <a:srgbClr val="000000"/>
      </a:accent4>
      <a:accent5>
        <a:srgbClr val="B1C3EF"/>
      </a:accent5>
      <a:accent6>
        <a:srgbClr val="C4490C"/>
      </a:accent6>
      <a:hlink>
        <a:srgbClr val="36A1B6"/>
      </a:hlink>
      <a:folHlink>
        <a:srgbClr val="9CC769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Office Theme 1">
        <a:dk1>
          <a:srgbClr val="000000"/>
        </a:dk1>
        <a:lt1>
          <a:srgbClr val="FFFFFF"/>
        </a:lt1>
        <a:dk2>
          <a:srgbClr val="135377"/>
        </a:dk2>
        <a:lt2>
          <a:srgbClr val="969696"/>
        </a:lt2>
        <a:accent1>
          <a:srgbClr val="2AA08A"/>
        </a:accent1>
        <a:accent2>
          <a:srgbClr val="9C88E6"/>
        </a:accent2>
        <a:accent3>
          <a:srgbClr val="FFFFFF"/>
        </a:accent3>
        <a:accent4>
          <a:srgbClr val="000000"/>
        </a:accent4>
        <a:accent5>
          <a:srgbClr val="ACCDC4"/>
        </a:accent5>
        <a:accent6>
          <a:srgbClr val="8D7BD0"/>
        </a:accent6>
        <a:hlink>
          <a:srgbClr val="7D96D3"/>
        </a:hlink>
        <a:folHlink>
          <a:srgbClr val="DEDB7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351155"/>
        </a:dk2>
        <a:lt2>
          <a:srgbClr val="969696"/>
        </a:lt2>
        <a:accent1>
          <a:srgbClr val="117AC1"/>
        </a:accent1>
        <a:accent2>
          <a:srgbClr val="38B890"/>
        </a:accent2>
        <a:accent3>
          <a:srgbClr val="FFFFFF"/>
        </a:accent3>
        <a:accent4>
          <a:srgbClr val="000000"/>
        </a:accent4>
        <a:accent5>
          <a:srgbClr val="AABEDD"/>
        </a:accent5>
        <a:accent6>
          <a:srgbClr val="32A682"/>
        </a:accent6>
        <a:hlink>
          <a:srgbClr val="D17FB6"/>
        </a:hlink>
        <a:folHlink>
          <a:srgbClr val="E3981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1D1F6F"/>
        </a:dk2>
        <a:lt2>
          <a:srgbClr val="C0C0C0"/>
        </a:lt2>
        <a:accent1>
          <a:srgbClr val="4987E3"/>
        </a:accent1>
        <a:accent2>
          <a:srgbClr val="D9520F"/>
        </a:accent2>
        <a:accent3>
          <a:srgbClr val="FFFFFF"/>
        </a:accent3>
        <a:accent4>
          <a:srgbClr val="000000"/>
        </a:accent4>
        <a:accent5>
          <a:srgbClr val="B1C3EF"/>
        </a:accent5>
        <a:accent6>
          <a:srgbClr val="C4490C"/>
        </a:accent6>
        <a:hlink>
          <a:srgbClr val="36A1B6"/>
        </a:hlink>
        <a:folHlink>
          <a:srgbClr val="9CC76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cdb2004192l</Template>
  <TotalTime>443</TotalTime>
  <Words>530</Words>
  <Application>Microsoft Macintosh PowerPoint</Application>
  <PresentationFormat>On-screen Show (4:3)</PresentationFormat>
  <Paragraphs>153</Paragraphs>
  <Slides>19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8" baseType="lpstr">
      <vt:lpstr>Arial</vt:lpstr>
      <vt:lpstr>Wingdings</vt:lpstr>
      <vt:lpstr>Calibri</vt:lpstr>
      <vt:lpstr>Times New Roman</vt:lpstr>
      <vt:lpstr>Arial (Headings)</vt:lpstr>
      <vt:lpstr>Verdana</vt:lpstr>
      <vt:lpstr>MS Mincho</vt:lpstr>
      <vt:lpstr>Office Theme</vt:lpstr>
      <vt:lpstr>Adobe Photoshop Image</vt:lpstr>
      <vt:lpstr>SINH VIÊN THỰC HIỆN Vũ Hiền Lương LỚP C0622I1 </vt:lpstr>
      <vt:lpstr> Nội dung bài báo cáo : </vt:lpstr>
      <vt:lpstr>1. Phân tích và thiết kế hệ thống</vt:lpstr>
      <vt:lpstr>1. Phân tích và thiết kế hệ thống</vt:lpstr>
      <vt:lpstr>1. Phân tích và thiết kế hệ thống</vt:lpstr>
      <vt:lpstr>1. Phân tích và thiết kế hệ thống</vt:lpstr>
      <vt:lpstr>2. Công cụ thiết kế</vt:lpstr>
      <vt:lpstr>2. Demo Chương trình</vt:lpstr>
      <vt:lpstr>3. Demo Chương trình</vt:lpstr>
      <vt:lpstr>3. Demo Chương trình</vt:lpstr>
      <vt:lpstr>3. Demo Chương trình</vt:lpstr>
      <vt:lpstr>3. Demo Chương trình</vt:lpstr>
      <vt:lpstr>3. Demo Chương trình</vt:lpstr>
      <vt:lpstr>4. Demo CODE</vt:lpstr>
      <vt:lpstr>4. Demo CODE</vt:lpstr>
      <vt:lpstr>4. Demo CODE</vt:lpstr>
      <vt:lpstr>4. Demo CODE</vt:lpstr>
      <vt:lpstr>5. Tổng kết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Template</dc:title>
  <dc:creator>Admin</dc:creator>
  <cp:lastModifiedBy>Microsoft Office User</cp:lastModifiedBy>
  <cp:revision>48</cp:revision>
  <dcterms:created xsi:type="dcterms:W3CDTF">2015-11-29T04:22:27Z</dcterms:created>
  <dcterms:modified xsi:type="dcterms:W3CDTF">2022-08-01T04:50:22Z</dcterms:modified>
</cp:coreProperties>
</file>